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comments/comment3.xml" ContentType="application/vnd.openxmlformats-officedocument.presentationml.comment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69" r:id="rId2"/>
    <p:sldMasterId id="2147483816" r:id="rId3"/>
  </p:sldMasterIdLst>
  <p:notesMasterIdLst>
    <p:notesMasterId r:id="rId21"/>
  </p:notesMasterIdLst>
  <p:sldIdLst>
    <p:sldId id="670" r:id="rId4"/>
    <p:sldId id="760" r:id="rId5"/>
    <p:sldId id="761" r:id="rId6"/>
    <p:sldId id="741" r:id="rId7"/>
    <p:sldId id="750" r:id="rId8"/>
    <p:sldId id="737" r:id="rId9"/>
    <p:sldId id="773" r:id="rId10"/>
    <p:sldId id="763" r:id="rId11"/>
    <p:sldId id="764" r:id="rId12"/>
    <p:sldId id="765" r:id="rId13"/>
    <p:sldId id="766" r:id="rId14"/>
    <p:sldId id="767" r:id="rId15"/>
    <p:sldId id="768" r:id="rId16"/>
    <p:sldId id="769" r:id="rId17"/>
    <p:sldId id="770" r:id="rId18"/>
    <p:sldId id="771" r:id="rId19"/>
    <p:sldId id="772" r:id="rId20"/>
  </p:sldIdLst>
  <p:sldSz cx="12192000" cy="6858000"/>
  <p:notesSz cx="6985000" cy="92837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300" userDrawn="1">
          <p15:clr>
            <a:srgbClr val="A4A3A4"/>
          </p15:clr>
        </p15:guide>
        <p15:guide id="3" orient="horz" pos="960" userDrawn="1">
          <p15:clr>
            <a:srgbClr val="A4A3A4"/>
          </p15:clr>
        </p15:guide>
        <p15:guide id="5" orient="horz" pos="4128" userDrawn="1">
          <p15:clr>
            <a:srgbClr val="A4A3A4"/>
          </p15:clr>
        </p15:guide>
        <p15:guide id="6" orient="horz" pos="3840" userDrawn="1">
          <p15:clr>
            <a:srgbClr val="A4A3A4"/>
          </p15:clr>
        </p15:guide>
        <p15:guide id="7" pos="4608" userDrawn="1">
          <p15:clr>
            <a:srgbClr val="A4A3A4"/>
          </p15:clr>
        </p15:guide>
        <p15:guide id="8" pos="377" userDrawn="1">
          <p15:clr>
            <a:srgbClr val="A4A3A4"/>
          </p15:clr>
        </p15:guide>
        <p15:guide id="9" pos="7296" userDrawn="1">
          <p15:clr>
            <a:srgbClr val="A4A3A4"/>
          </p15:clr>
        </p15:guide>
        <p15:guide id="10" pos="1664" userDrawn="1">
          <p15:clr>
            <a:srgbClr val="A4A3A4"/>
          </p15:clr>
        </p15:guide>
        <p15:guide id="11" pos="5888" userDrawn="1">
          <p15:clr>
            <a:srgbClr val="A4A3A4"/>
          </p15:clr>
        </p15:guide>
        <p15:guide id="12" pos="6016" userDrawn="1">
          <p15:clr>
            <a:srgbClr val="A4A3A4"/>
          </p15:clr>
        </p15:guide>
        <p15:guide id="13" pos="4480" userDrawn="1">
          <p15:clr>
            <a:srgbClr val="A4A3A4"/>
          </p15:clr>
        </p15:guide>
        <p15:guide id="14" pos="1792" userDrawn="1">
          <p15:clr>
            <a:srgbClr val="A4A3A4"/>
          </p15:clr>
        </p15:guide>
        <p15:guide id="15" pos="3048" userDrawn="1">
          <p15:clr>
            <a:srgbClr val="A4A3A4"/>
          </p15:clr>
        </p15:guide>
        <p15:guide id="16" pos="32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yerly, Elizabeth (Atlanta)" initials="BE(" lastIdx="3" clrIdx="0">
    <p:extLst>
      <p:ext uri="{19B8F6BF-5375-455C-9EA6-DF929625EA0E}">
        <p15:presenceInfo xmlns:p15="http://schemas.microsoft.com/office/powerpoint/2012/main" userId="S-1-5-21-4255863253-1233835171-2685878428-107763" providerId="AD"/>
      </p:ext>
    </p:extLst>
  </p:cmAuthor>
  <p:cmAuthor id="2" name="Collins, Keri (Charlotte)" initials="CK(" lastIdx="12" clrIdx="1">
    <p:extLst>
      <p:ext uri="{19B8F6BF-5375-455C-9EA6-DF929625EA0E}">
        <p15:presenceInfo xmlns:p15="http://schemas.microsoft.com/office/powerpoint/2012/main" userId="S-1-5-21-4255863253-1233835171-2685878428-3826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2082"/>
    <a:srgbClr val="342546"/>
    <a:srgbClr val="C0C0C0"/>
    <a:srgbClr val="C8D7DF"/>
    <a:srgbClr val="D8D7DF"/>
    <a:srgbClr val="D8DB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434" autoAdjust="0"/>
  </p:normalViewPr>
  <p:slideViewPr>
    <p:cSldViewPr snapToGrid="0" showGuides="1">
      <p:cViewPr varScale="1">
        <p:scale>
          <a:sx n="101" d="100"/>
          <a:sy n="101" d="100"/>
        </p:scale>
        <p:origin x="150" y="72"/>
      </p:cViewPr>
      <p:guideLst>
        <p:guide orient="horz" pos="2160"/>
        <p:guide orient="horz" pos="300"/>
        <p:guide orient="horz" pos="960"/>
        <p:guide orient="horz" pos="4128"/>
        <p:guide orient="horz" pos="3840"/>
        <p:guide pos="4608"/>
        <p:guide pos="377"/>
        <p:guide pos="7296"/>
        <p:guide pos="1664"/>
        <p:guide pos="5888"/>
        <p:guide pos="6016"/>
        <p:guide pos="4480"/>
        <p:guide pos="1792"/>
        <p:guide pos="3048"/>
        <p:guide pos="3200"/>
      </p:guideLst>
    </p:cSldViewPr>
  </p:slideViewPr>
  <p:notesTextViewPr>
    <p:cViewPr>
      <p:scale>
        <a:sx n="3" d="2"/>
        <a:sy n="3" d="2"/>
      </p:scale>
      <p:origin x="0" y="0"/>
    </p:cViewPr>
  </p:notesTextViewPr>
  <p:sorterViewPr>
    <p:cViewPr>
      <p:scale>
        <a:sx n="87" d="100"/>
        <a:sy n="87" d="100"/>
      </p:scale>
      <p:origin x="0" y="0"/>
    </p:cViewPr>
  </p:sorterViewPr>
  <p:notesViewPr>
    <p:cSldViewPr snapToGrid="0">
      <p:cViewPr varScale="1">
        <p:scale>
          <a:sx n="83" d="100"/>
          <a:sy n="83" d="100"/>
        </p:scale>
        <p:origin x="313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gs" Target="tags/tag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6-20T17:00:51.348" idx="6">
    <p:pos x="3778" y="763"/>
    <p:text>in the Q&amp;A they say L3 Harris (as a side note in the Harris Engagement Survye RFI they wanted to be referred to as Harris NewCo)</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6-20T11:37:25.115" idx="1">
    <p:pos x="10" y="10"/>
    <p:text>Update for Harris</p:text>
    <p:extLst>
      <p:ext uri="{C676402C-5697-4E1C-873F-D02D1690AC5C}">
        <p15:threadingInfo xmlns:p15="http://schemas.microsoft.com/office/powerpoint/2012/main" timeZoneBias="240"/>
      </p:ext>
    </p:extLst>
  </p:cm>
  <p:cm authorId="2" dt="2019-06-20T17:05:10.939" idx="7">
    <p:pos x="4861" y="1716"/>
    <p:text>from their press release but modified:  https://www.harris.com/content/harris-corporation-and-l3-technologies-to-combine-in-merger-of-equals-to-create-a-global</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6-20T17:37:19.169" idx="10">
    <p:pos x="10" y="10"/>
    <p:text>Andy's version</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6-20T17:26:51.313" idx="9">
    <p:pos x="10" y="10"/>
    <p:text>curious - what software is this?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6-20T17:25:52.149" idx="8">
    <p:pos x="7067" y="40"/>
    <p:text>I changed this image</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B97DC975-A455-47BB-A68D-520EABF783D0}" type="datetimeFigureOut">
              <a:rPr lang="en-US" smtClean="0"/>
              <a:pPr/>
              <a:t>6/20/2019</a:t>
            </a:fld>
            <a:endParaRPr lang="en-US" dirty="0"/>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A499B0F9-5275-4FDD-BFE5-B9E6F2FD770F}" type="slidenum">
              <a:rPr lang="en-US" smtClean="0"/>
              <a:pPr/>
              <a:t>‹#›</a:t>
            </a:fld>
            <a:endParaRPr lang="en-US" dirty="0"/>
          </a:p>
        </p:txBody>
      </p:sp>
    </p:spTree>
    <p:extLst>
      <p:ext uri="{BB962C8B-B14F-4D97-AF65-F5344CB8AC3E}">
        <p14:creationId xmlns:p14="http://schemas.microsoft.com/office/powerpoint/2010/main" val="780051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499B0F9-5275-4FDD-BFE5-B9E6F2FD770F}" type="slidenum">
              <a:rPr lang="en-US" smtClean="0"/>
              <a:pPr/>
              <a:t>1</a:t>
            </a:fld>
            <a:endParaRPr lang="en-US" dirty="0"/>
          </a:p>
        </p:txBody>
      </p:sp>
    </p:spTree>
    <p:extLst>
      <p:ext uri="{BB962C8B-B14F-4D97-AF65-F5344CB8AC3E}">
        <p14:creationId xmlns:p14="http://schemas.microsoft.com/office/powerpoint/2010/main" val="1531843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499B0F9-5275-4FDD-BFE5-B9E6F2FD770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22186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99B0F9-5275-4FDD-BFE5-B9E6F2FD770F}" type="slidenum">
              <a:rPr lang="en-US" smtClean="0"/>
              <a:pPr/>
              <a:t>5</a:t>
            </a:fld>
            <a:endParaRPr lang="en-US" dirty="0"/>
          </a:p>
        </p:txBody>
      </p:sp>
    </p:spTree>
    <p:extLst>
      <p:ext uri="{BB962C8B-B14F-4D97-AF65-F5344CB8AC3E}">
        <p14:creationId xmlns:p14="http://schemas.microsoft.com/office/powerpoint/2010/main" val="3440312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99B0F9-5275-4FDD-BFE5-B9E6F2FD770F}" type="slidenum">
              <a:rPr lang="en-US" smtClean="0"/>
              <a:pPr/>
              <a:t>6</a:t>
            </a:fld>
            <a:endParaRPr lang="en-US" dirty="0"/>
          </a:p>
        </p:txBody>
      </p:sp>
    </p:spTree>
    <p:extLst>
      <p:ext uri="{BB962C8B-B14F-4D97-AF65-F5344CB8AC3E}">
        <p14:creationId xmlns:p14="http://schemas.microsoft.com/office/powerpoint/2010/main" val="1740263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99B0F9-5275-4FDD-BFE5-B9E6F2FD770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756240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304800" y="228600"/>
            <a:ext cx="7693152"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2" name="Title 1"/>
          <p:cNvSpPr>
            <a:spLocks noGrp="1"/>
          </p:cNvSpPr>
          <p:nvPr>
            <p:ph type="title" hasCustomPrompt="1"/>
          </p:nvPr>
        </p:nvSpPr>
        <p:spPr>
          <a:xfrm>
            <a:off x="609600" y="457200"/>
            <a:ext cx="7010400" cy="612648"/>
          </a:xfrm>
        </p:spPr>
        <p:txBody>
          <a:bodyPr>
            <a:noAutofit/>
          </a:bodyPr>
          <a:lstStyle>
            <a:lvl1pPr>
              <a:lnSpc>
                <a:spcPts val="2300"/>
              </a:lnSpc>
              <a:defRPr baseline="0"/>
            </a:lvl1pPr>
          </a:lstStyle>
          <a:p>
            <a:r>
              <a:rPr lang="en-US" dirty="0"/>
              <a:t>Title image slide — click to edit</a:t>
            </a:r>
            <a:br>
              <a:rPr lang="en-US" dirty="0"/>
            </a:br>
            <a:r>
              <a:rPr lang="en-US" dirty="0"/>
              <a:t>second line if needed </a:t>
            </a:r>
          </a:p>
        </p:txBody>
      </p:sp>
      <p:sp>
        <p:nvSpPr>
          <p:cNvPr id="22" name="Text Placeholder 21"/>
          <p:cNvSpPr>
            <a:spLocks noGrp="1"/>
          </p:cNvSpPr>
          <p:nvPr>
            <p:ph type="body" sz="quarter" idx="15" hasCustomPrompt="1"/>
          </p:nvPr>
        </p:nvSpPr>
        <p:spPr>
          <a:xfrm>
            <a:off x="609600" y="1097280"/>
            <a:ext cx="7010400" cy="502920"/>
          </a:xfrm>
        </p:spPr>
        <p:txBody>
          <a:bodyPr/>
          <a:lstStyle>
            <a:lvl1pPr>
              <a:lnSpc>
                <a:spcPts val="2000"/>
              </a:lnSpc>
              <a:spcAft>
                <a:spcPts val="0"/>
              </a:spcAft>
              <a:defRPr sz="1800" b="0" baseline="0"/>
            </a:lvl1pPr>
          </a:lstStyle>
          <a:p>
            <a:pPr lvl="0"/>
            <a:r>
              <a:rPr lang="en-US" dirty="0"/>
              <a:t>Click to add subhead</a:t>
            </a:r>
          </a:p>
        </p:txBody>
      </p:sp>
      <p:sp>
        <p:nvSpPr>
          <p:cNvPr id="24" name="Text Placeholder 23"/>
          <p:cNvSpPr>
            <a:spLocks noGrp="1"/>
          </p:cNvSpPr>
          <p:nvPr>
            <p:ph type="body" sz="quarter" idx="16" hasCustomPrompt="1"/>
          </p:nvPr>
        </p:nvSpPr>
        <p:spPr>
          <a:xfrm>
            <a:off x="609600" y="2209670"/>
            <a:ext cx="2682240" cy="271081"/>
          </a:xfrm>
        </p:spPr>
        <p:txBody>
          <a:bodyPr/>
          <a:lstStyle>
            <a:lvl1pPr>
              <a:defRPr sz="1200" b="0" baseline="0"/>
            </a:lvl1pPr>
          </a:lstStyle>
          <a:p>
            <a:pPr lvl="0"/>
            <a:r>
              <a:rPr lang="en-US" dirty="0"/>
              <a:t>Insert date</a:t>
            </a:r>
          </a:p>
        </p:txBody>
      </p:sp>
      <p:sp>
        <p:nvSpPr>
          <p:cNvPr id="26" name="Text Placeholder 25"/>
          <p:cNvSpPr>
            <a:spLocks noGrp="1"/>
          </p:cNvSpPr>
          <p:nvPr>
            <p:ph type="body" sz="quarter" idx="17" hasCustomPrompt="1"/>
          </p:nvPr>
        </p:nvSpPr>
        <p:spPr>
          <a:xfrm>
            <a:off x="609600" y="1654457"/>
            <a:ext cx="7010400" cy="527386"/>
          </a:xfrm>
        </p:spPr>
        <p:txBody>
          <a:bodyPr/>
          <a:lstStyle>
            <a:lvl1pPr>
              <a:lnSpc>
                <a:spcPts val="1800"/>
              </a:lnSpc>
              <a:spcAft>
                <a:spcPts val="0"/>
              </a:spcAft>
              <a:defRPr sz="1600" b="0"/>
            </a:lvl1pPr>
          </a:lstStyle>
          <a:p>
            <a:pPr lvl="0"/>
            <a:r>
              <a:rPr lang="en-US" dirty="0"/>
              <a:t>Click to add text</a:t>
            </a:r>
          </a:p>
        </p:txBody>
      </p:sp>
      <p:pic>
        <p:nvPicPr>
          <p:cNvPr id="14" name="Picture 13"/>
          <p:cNvPicPr>
            <a:picLocks noChangeAspect="1"/>
          </p:cNvPicPr>
          <p:nvPr userDrawn="1"/>
        </p:nvPicPr>
        <p:blipFill>
          <a:blip r:embed="rId3" cstate="print"/>
          <a:stretch>
            <a:fillRect/>
          </a:stretch>
        </p:blipFill>
        <p:spPr>
          <a:xfrm>
            <a:off x="7836747" y="6273358"/>
            <a:ext cx="4030133" cy="584200"/>
          </a:xfrm>
          <a:prstGeom prst="rect">
            <a:avLst/>
          </a:prstGeom>
        </p:spPr>
      </p:pic>
      <p:sp>
        <p:nvSpPr>
          <p:cNvPr id="11" name="Footer Placeholder 4 Copyright"/>
          <p:cNvSpPr>
            <a:spLocks noGrp="1"/>
          </p:cNvSpPr>
          <p:nvPr>
            <p:ph type="ftr" sz="quarter" idx="3"/>
          </p:nvPr>
        </p:nvSpPr>
        <p:spPr>
          <a:xfrm>
            <a:off x="609599" y="6515097"/>
            <a:ext cx="3292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18015015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178">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ontent Placeholder 6"/>
          <p:cNvSpPr>
            <a:spLocks noGrp="1"/>
          </p:cNvSpPr>
          <p:nvPr>
            <p:ph sz="quarter" idx="13"/>
          </p:nvPr>
        </p:nvSpPr>
        <p:spPr>
          <a:xfrm>
            <a:off x="609600" y="1524000"/>
            <a:ext cx="6502400" cy="4389120"/>
          </a:xfrm>
        </p:spPr>
        <p:txBody>
          <a:bodyPr/>
          <a:lstStyle>
            <a:lvl1pPr>
              <a:defRPr sz="1800"/>
            </a:lvl1pPr>
            <a:lvl2pPr>
              <a:defRPr sz="1600"/>
            </a:lvl2pPr>
            <a:lvl3pPr>
              <a:buSzPct val="125000"/>
              <a:defRPr/>
            </a:lvl3pPr>
            <a:lvl4pPr>
              <a:buSzPct val="125000"/>
              <a:defRPr/>
            </a:lvl4pPr>
            <a:lvl5pPr>
              <a:buSzPct val="125000"/>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6"/>
          </p:nvPr>
        </p:nvSpPr>
        <p:spPr>
          <a:xfrm>
            <a:off x="7315200" y="1527048"/>
            <a:ext cx="4267200" cy="4038600"/>
          </a:xfrm>
          <a:solidFill>
            <a:srgbClr val="D8D7DF"/>
          </a:solidFill>
        </p:spPr>
        <p:txBody>
          <a:bodyPr/>
          <a:lstStyle/>
          <a:p>
            <a:pPr lvl="0"/>
            <a:r>
              <a:rPr lang="en-US" smtClean="0"/>
              <a:t>Click to edit Master text styles</a:t>
            </a:r>
          </a:p>
        </p:txBody>
      </p:sp>
      <p:sp>
        <p:nvSpPr>
          <p:cNvPr id="14" name="Text Placeholder 13"/>
          <p:cNvSpPr>
            <a:spLocks noGrp="1"/>
          </p:cNvSpPr>
          <p:nvPr>
            <p:ph type="body" sz="quarter" idx="17"/>
          </p:nvPr>
        </p:nvSpPr>
        <p:spPr>
          <a:xfrm>
            <a:off x="7721600" y="2221992"/>
            <a:ext cx="3454400" cy="2731008"/>
          </a:xfrm>
        </p:spPr>
        <p:txBody>
          <a:bodyPr/>
          <a:lstStyle>
            <a:lvl1pPr>
              <a:spcBef>
                <a:spcPts val="0"/>
              </a:spcBef>
              <a:spcAft>
                <a:spcPts val="1000"/>
              </a:spcAft>
              <a:defRPr baseline="0">
                <a:solidFill>
                  <a:schemeClr val="accent1"/>
                </a:solidFill>
                <a:latin typeface="Arial" pitchFamily="34" charset="0"/>
              </a:defRPr>
            </a:lvl1pPr>
            <a:lvl2pPr>
              <a:spcAft>
                <a:spcPts val="400"/>
              </a:spcAft>
              <a:defRPr sz="1600"/>
            </a:lvl2pPr>
          </a:lstStyle>
          <a:p>
            <a:pPr lvl="0"/>
            <a:r>
              <a:rPr lang="en-US" smtClean="0"/>
              <a:t>Click to edit Master text styles</a:t>
            </a:r>
          </a:p>
          <a:p>
            <a:pPr lvl="1"/>
            <a:r>
              <a:rPr lang="en-US" smtClean="0"/>
              <a:t>Second level</a:t>
            </a:r>
          </a:p>
        </p:txBody>
      </p:sp>
      <p:sp>
        <p:nvSpPr>
          <p:cNvPr id="11" name="Text Placeholder 12"/>
          <p:cNvSpPr>
            <a:spLocks noGrp="1"/>
          </p:cNvSpPr>
          <p:nvPr>
            <p:ph type="body" sz="quarter" idx="18" hasCustomPrompt="1"/>
          </p:nvPr>
        </p:nvSpPr>
        <p:spPr>
          <a:xfrm>
            <a:off x="609600" y="800240"/>
            <a:ext cx="10972800" cy="276999"/>
          </a:xfrm>
        </p:spPr>
        <p:txBody>
          <a:bodyPr/>
          <a:lstStyle>
            <a:lvl1pPr>
              <a:defRPr sz="1800" b="0" baseline="0">
                <a:solidFill>
                  <a:schemeClr val="tx1"/>
                </a:solidFill>
              </a:defRPr>
            </a:lvl1pPr>
          </a:lstStyle>
          <a:p>
            <a:pPr lvl="0"/>
            <a:r>
              <a:rPr lang="en-US" dirty="0"/>
              <a:t>Subheading here</a:t>
            </a:r>
          </a:p>
        </p:txBody>
      </p:sp>
      <p:cxnSp>
        <p:nvCxnSpPr>
          <p:cNvPr id="13" name="Straight Connector 12"/>
          <p:cNvCxnSpPr/>
          <p:nvPr userDrawn="1"/>
        </p:nvCxnSpPr>
        <p:spPr>
          <a:xfrm>
            <a:off x="609600" y="6279396"/>
            <a:ext cx="109728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21"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15"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1815889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ontent Placeholder 6"/>
          <p:cNvSpPr>
            <a:spLocks noGrp="1"/>
          </p:cNvSpPr>
          <p:nvPr>
            <p:ph sz="quarter" idx="13"/>
          </p:nvPr>
        </p:nvSpPr>
        <p:spPr>
          <a:xfrm>
            <a:off x="609600" y="1524000"/>
            <a:ext cx="5283200" cy="4389120"/>
          </a:xfrm>
        </p:spPr>
        <p:txBody>
          <a:bodyPr/>
          <a:lstStyle>
            <a:lvl1pPr>
              <a:defRPr sz="1800"/>
            </a:lvl1pPr>
            <a:lvl2pPr>
              <a:defRPr sz="1600"/>
            </a:lvl2pPr>
            <a:lvl5pPr>
              <a:defRPr/>
            </a:lvl5pPr>
            <a:lvl6pPr>
              <a:defRPr baseline="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197600" y="1524000"/>
            <a:ext cx="5384800" cy="4389120"/>
          </a:xfrm>
        </p:spPr>
        <p:txBody>
          <a:bodyPr/>
          <a:lstStyle>
            <a:lvl1pPr>
              <a:defRPr sz="1800"/>
            </a:lvl1pPr>
            <a:lvl2pPr>
              <a:defRPr sz="16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2"/>
          <p:cNvSpPr>
            <a:spLocks noGrp="1"/>
          </p:cNvSpPr>
          <p:nvPr>
            <p:ph type="body" sz="quarter" idx="15" hasCustomPrompt="1"/>
          </p:nvPr>
        </p:nvSpPr>
        <p:spPr>
          <a:xfrm>
            <a:off x="609600" y="800240"/>
            <a:ext cx="10972800" cy="276999"/>
          </a:xfrm>
        </p:spPr>
        <p:txBody>
          <a:bodyPr/>
          <a:lstStyle>
            <a:lvl1pPr>
              <a:defRPr sz="1800" b="0" baseline="0">
                <a:solidFill>
                  <a:schemeClr val="tx1"/>
                </a:solidFill>
              </a:defRPr>
            </a:lvl1pPr>
          </a:lstStyle>
          <a:p>
            <a:pPr lvl="0"/>
            <a:r>
              <a:rPr lang="en-US" dirty="0"/>
              <a:t>Subheading here</a:t>
            </a:r>
          </a:p>
        </p:txBody>
      </p:sp>
      <p:cxnSp>
        <p:nvCxnSpPr>
          <p:cNvPr id="10" name="Straight Connector 9"/>
          <p:cNvCxnSpPr/>
          <p:nvPr userDrawn="1"/>
        </p:nvCxnSpPr>
        <p:spPr>
          <a:xfrm>
            <a:off x="609600" y="6279396"/>
            <a:ext cx="109728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18"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13"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1167695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Text Placeholder 12"/>
          <p:cNvSpPr>
            <a:spLocks noGrp="1"/>
          </p:cNvSpPr>
          <p:nvPr>
            <p:ph type="body" sz="quarter" idx="13" hasCustomPrompt="1"/>
          </p:nvPr>
        </p:nvSpPr>
        <p:spPr>
          <a:xfrm>
            <a:off x="609600" y="800240"/>
            <a:ext cx="10972800" cy="276999"/>
          </a:xfrm>
        </p:spPr>
        <p:txBody>
          <a:bodyPr/>
          <a:lstStyle>
            <a:lvl1pPr>
              <a:defRPr sz="1800" b="0" baseline="0">
                <a:solidFill>
                  <a:schemeClr val="tx1"/>
                </a:solidFill>
              </a:defRPr>
            </a:lvl1pPr>
          </a:lstStyle>
          <a:p>
            <a:pPr lvl="0"/>
            <a:r>
              <a:rPr lang="en-US" dirty="0"/>
              <a:t>Subheading here</a:t>
            </a:r>
          </a:p>
        </p:txBody>
      </p:sp>
      <p:cxnSp>
        <p:nvCxnSpPr>
          <p:cNvPr id="8" name="Straight Connector 7"/>
          <p:cNvCxnSpPr/>
          <p:nvPr userDrawn="1"/>
        </p:nvCxnSpPr>
        <p:spPr>
          <a:xfrm>
            <a:off x="609600" y="6279396"/>
            <a:ext cx="109728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15"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10"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2516873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6" name="Straight Connector 5"/>
          <p:cNvCxnSpPr/>
          <p:nvPr userDrawn="1"/>
        </p:nvCxnSpPr>
        <p:spPr>
          <a:xfrm>
            <a:off x="609600" y="6279396"/>
            <a:ext cx="109728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14"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9"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288424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455613"/>
            <a:ext cx="5994400" cy="304800"/>
          </a:xfrm>
        </p:spPr>
        <p:txBody>
          <a:bodyPr/>
          <a:lstStyle>
            <a:lvl1pPr>
              <a:defRPr baseline="0"/>
            </a:lvl1pPr>
          </a:lstStyle>
          <a:p>
            <a:r>
              <a:rPr lang="en-US" dirty="0"/>
              <a:t>Thank you — Click to edit text</a:t>
            </a:r>
          </a:p>
        </p:txBody>
      </p:sp>
      <p:cxnSp>
        <p:nvCxnSpPr>
          <p:cNvPr id="12" name="Straight Connector 11"/>
          <p:cNvCxnSpPr/>
          <p:nvPr userDrawn="1"/>
        </p:nvCxnSpPr>
        <p:spPr>
          <a:xfrm>
            <a:off x="609600" y="6279396"/>
            <a:ext cx="109728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8847725" y="3462206"/>
            <a:ext cx="2730611" cy="2157709"/>
            <a:chOff x="457200" y="3682374"/>
            <a:chExt cx="1481138" cy="1560513"/>
          </a:xfrm>
        </p:grpSpPr>
        <p:sp>
          <p:nvSpPr>
            <p:cNvPr id="14" name="Rectangle 255"/>
            <p:cNvSpPr>
              <a:spLocks noChangeArrowheads="1"/>
            </p:cNvSpPr>
            <p:nvPr userDrawn="1"/>
          </p:nvSpPr>
          <p:spPr bwMode="auto">
            <a:xfrm>
              <a:off x="457200" y="3682374"/>
              <a:ext cx="269875" cy="78105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5" name="Rectangle 256"/>
            <p:cNvSpPr>
              <a:spLocks noChangeArrowheads="1"/>
            </p:cNvSpPr>
            <p:nvPr userDrawn="1"/>
          </p:nvSpPr>
          <p:spPr bwMode="auto">
            <a:xfrm>
              <a:off x="993775" y="4266574"/>
              <a:ext cx="406400" cy="5873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7" name="Rectangle 257"/>
            <p:cNvSpPr>
              <a:spLocks noChangeArrowheads="1"/>
            </p:cNvSpPr>
            <p:nvPr userDrawn="1"/>
          </p:nvSpPr>
          <p:spPr bwMode="auto">
            <a:xfrm>
              <a:off x="1536700" y="3877636"/>
              <a:ext cx="401638" cy="3889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Rectangle 258"/>
            <p:cNvSpPr>
              <a:spLocks noChangeArrowheads="1"/>
            </p:cNvSpPr>
            <p:nvPr userDrawn="1"/>
          </p:nvSpPr>
          <p:spPr bwMode="auto">
            <a:xfrm>
              <a:off x="592137" y="4658686"/>
              <a:ext cx="131763" cy="1920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Rectangle 259"/>
            <p:cNvSpPr>
              <a:spLocks noChangeArrowheads="1"/>
            </p:cNvSpPr>
            <p:nvPr userDrawn="1"/>
          </p:nvSpPr>
          <p:spPr bwMode="auto">
            <a:xfrm>
              <a:off x="1265237" y="5047624"/>
              <a:ext cx="541338" cy="19526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pic>
        <p:nvPicPr>
          <p:cNvPr id="24" name="Picture 23"/>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25"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20" name="Footer Placeholder 3 Copyright"/>
          <p:cNvSpPr>
            <a:spLocks noGrp="1"/>
          </p:cNvSpPr>
          <p:nvPr>
            <p:ph type="ftr" sz="quarter" idx="11"/>
          </p:nvPr>
        </p:nvSpPr>
        <p:spPr>
          <a:xfrm>
            <a:off x="609600" y="6515097"/>
            <a:ext cx="7037137" cy="92333"/>
          </a:xfrm>
        </p:spPr>
        <p:txBody>
          <a:bodyPr/>
          <a:lstStyle>
            <a:lvl1pPr>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3818098959"/>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2 Rectángulo"/>
          <p:cNvSpPr/>
          <p:nvPr userDrawn="1"/>
        </p:nvSpPr>
        <p:spPr>
          <a:xfrm>
            <a:off x="-34059" y="0"/>
            <a:ext cx="1222606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buFont typeface="Arial" panose="020B0604020202020204" pitchFamily="34" charset="0"/>
              <a:buNone/>
            </a:pPr>
            <a:endParaRPr lang="en-GB" sz="2585">
              <a:solidFill>
                <a:prstClr val="white"/>
              </a:solidFill>
            </a:endParaRPr>
          </a:p>
        </p:txBody>
      </p:sp>
      <p:pic>
        <p:nvPicPr>
          <p:cNvPr id="8" name="7 Imagen"/>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6735" y="1609533"/>
            <a:ext cx="2950404" cy="970022"/>
          </a:xfrm>
          <a:prstGeom prst="rect">
            <a:avLst/>
          </a:prstGeom>
        </p:spPr>
      </p:pic>
      <p:sp>
        <p:nvSpPr>
          <p:cNvPr id="5" name="4 Rectángulo"/>
          <p:cNvSpPr/>
          <p:nvPr userDrawn="1"/>
        </p:nvSpPr>
        <p:spPr>
          <a:xfrm rot="5400000">
            <a:off x="6059993" y="-2875417"/>
            <a:ext cx="72017" cy="1098843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6" name="2 Marcador de texto"/>
          <p:cNvSpPr>
            <a:spLocks noGrp="1"/>
          </p:cNvSpPr>
          <p:nvPr>
            <p:ph type="body" sz="quarter" idx="10" hasCustomPrompt="1"/>
          </p:nvPr>
        </p:nvSpPr>
        <p:spPr>
          <a:xfrm>
            <a:off x="5652875" y="1772816"/>
            <a:ext cx="5923891" cy="432048"/>
          </a:xfrm>
          <a:prstGeom prst="rect">
            <a:avLst/>
          </a:prstGeom>
        </p:spPr>
        <p:txBody>
          <a:bodyPr lIns="0" bIns="46800" anchor="ctr" anchorCtr="0"/>
          <a:lstStyle>
            <a:lvl1pPr marL="0" indent="0">
              <a:buNone/>
              <a:defRPr sz="1662" b="1"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Business Management or Corporate</a:t>
            </a:r>
            <a:endParaRPr lang="en-GB" dirty="0"/>
          </a:p>
        </p:txBody>
      </p:sp>
      <p:sp>
        <p:nvSpPr>
          <p:cNvPr id="7" name="6 Título"/>
          <p:cNvSpPr>
            <a:spLocks noGrp="1"/>
          </p:cNvSpPr>
          <p:nvPr>
            <p:ph type="title" hasCustomPrompt="1"/>
          </p:nvPr>
        </p:nvSpPr>
        <p:spPr>
          <a:xfrm>
            <a:off x="5652479" y="2654810"/>
            <a:ext cx="5937736" cy="4158443"/>
          </a:xfrm>
          <a:prstGeom prst="rect">
            <a:avLst/>
          </a:prstGeom>
        </p:spPr>
        <p:txBody>
          <a:bodyPr lIns="0" tIns="108000" rIns="91419" bIns="45709"/>
          <a:lstStyle>
            <a:lvl1pPr algn="l">
              <a:defRPr sz="4062" b="1" baseline="0">
                <a:solidFill>
                  <a:srgbClr val="5C881A"/>
                </a:solidFill>
                <a:latin typeface="Arial" pitchFamily="34" charset="0"/>
                <a:cs typeface="Arial" pitchFamily="34" charset="0"/>
              </a:defRPr>
            </a:lvl1pPr>
          </a:lstStyle>
          <a:p>
            <a:r>
              <a:rPr lang="en-GB" dirty="0" smtClean="0">
                <a:effectLst/>
              </a:rPr>
              <a:t>Title</a:t>
            </a:r>
            <a:endParaRPr lang="en-US" dirty="0"/>
          </a:p>
        </p:txBody>
      </p:sp>
      <p:sp>
        <p:nvSpPr>
          <p:cNvPr id="9" name="8 Marcador de texto"/>
          <p:cNvSpPr>
            <a:spLocks noGrp="1"/>
          </p:cNvSpPr>
          <p:nvPr>
            <p:ph type="body" sz="quarter" idx="12" hasCustomPrompt="1"/>
          </p:nvPr>
        </p:nvSpPr>
        <p:spPr>
          <a:xfrm>
            <a:off x="5652873" y="2204865"/>
            <a:ext cx="5937344" cy="377927"/>
          </a:xfrm>
          <a:prstGeom prst="rect">
            <a:avLst/>
          </a:prstGeom>
        </p:spPr>
        <p:txBody>
          <a:bodyPr lIns="0"/>
          <a:lstStyle>
            <a:lvl1pPr marL="316459" indent="-316459">
              <a:buNone/>
              <a:defRPr lang="en-GB" sz="1662"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smtClean="0"/>
              <a:t>Date</a:t>
            </a:r>
            <a:endParaRPr lang="en-GB" dirty="0"/>
          </a:p>
        </p:txBody>
      </p:sp>
    </p:spTree>
    <p:extLst>
      <p:ext uri="{BB962C8B-B14F-4D97-AF65-F5344CB8AC3E}">
        <p14:creationId xmlns:p14="http://schemas.microsoft.com/office/powerpoint/2010/main" val="74352044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COVER">
    <p:spTree>
      <p:nvGrpSpPr>
        <p:cNvPr id="1" name=""/>
        <p:cNvGrpSpPr/>
        <p:nvPr/>
      </p:nvGrpSpPr>
      <p:grpSpPr>
        <a:xfrm>
          <a:off x="0" y="0"/>
          <a:ext cx="0" cy="0"/>
          <a:chOff x="0" y="0"/>
          <a:chExt cx="0" cy="0"/>
        </a:xfrm>
      </p:grpSpPr>
      <p:sp>
        <p:nvSpPr>
          <p:cNvPr id="7"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Tree>
    <p:extLst>
      <p:ext uri="{BB962C8B-B14F-4D97-AF65-F5344CB8AC3E}">
        <p14:creationId xmlns:p14="http://schemas.microsoft.com/office/powerpoint/2010/main" val="35864901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 PHOTO RIGHT TEXT">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7" name="16 Marcador de texto"/>
          <p:cNvSpPr>
            <a:spLocks noGrp="1"/>
          </p:cNvSpPr>
          <p:nvPr>
            <p:ph type="body" sz="quarter" idx="10" hasCustomPrompt="1"/>
          </p:nvPr>
        </p:nvSpPr>
        <p:spPr>
          <a:xfrm>
            <a:off x="601787" y="836613"/>
            <a:ext cx="5228491" cy="1224236"/>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Left text box</a:t>
            </a:r>
            <a:endParaRPr lang="en-GB" dirty="0"/>
          </a:p>
        </p:txBody>
      </p:sp>
      <p:sp>
        <p:nvSpPr>
          <p:cNvPr id="19" name="18 Marcador de texto"/>
          <p:cNvSpPr>
            <a:spLocks noGrp="1"/>
          </p:cNvSpPr>
          <p:nvPr>
            <p:ph type="body" sz="quarter" idx="11" hasCustomPrompt="1"/>
          </p:nvPr>
        </p:nvSpPr>
        <p:spPr>
          <a:xfrm>
            <a:off x="6361724" y="836613"/>
            <a:ext cx="5229043" cy="1224236"/>
          </a:xfrm>
          <a:prstGeom prst="rect">
            <a:avLst/>
          </a:prstGeom>
        </p:spPr>
        <p:txBody>
          <a:bodyPr lIns="0"/>
          <a:lstStyle>
            <a:lvl1pPr marL="0" indent="0">
              <a:buNone/>
              <a:defRPr sz="2215"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Right text box</a:t>
            </a:r>
            <a:endParaRPr lang="en-GB" dirty="0"/>
          </a:p>
        </p:txBody>
      </p:sp>
      <p:sp>
        <p:nvSpPr>
          <p:cNvPr id="7"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8" name="6 Marcador de texto"/>
          <p:cNvSpPr>
            <a:spLocks noGrp="1"/>
          </p:cNvSpPr>
          <p:nvPr>
            <p:ph type="body" sz="quarter" idx="13"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3" name="2 Marcador de posición de imagen"/>
          <p:cNvSpPr>
            <a:spLocks noGrp="1"/>
          </p:cNvSpPr>
          <p:nvPr>
            <p:ph type="pic" sz="quarter" idx="14" hasCustomPrompt="1"/>
          </p:nvPr>
        </p:nvSpPr>
        <p:spPr>
          <a:xfrm>
            <a:off x="601786" y="2133602"/>
            <a:ext cx="5228492" cy="3743325"/>
          </a:xfrm>
          <a:prstGeom prst="rect">
            <a:avLst/>
          </a:prstGeom>
        </p:spPr>
        <p:txBody>
          <a:bodyPr/>
          <a:lstStyle>
            <a:lvl1pPr>
              <a:defRPr/>
            </a:lvl1pPr>
          </a:lstStyle>
          <a:p>
            <a:r>
              <a:rPr lang="es-ES" dirty="0" err="1" smtClean="0"/>
              <a:t>Image</a:t>
            </a:r>
            <a:endParaRPr lang="en-GB" dirty="0"/>
          </a:p>
        </p:txBody>
      </p:sp>
      <p:sp>
        <p:nvSpPr>
          <p:cNvPr id="5" name="4 Marcador de texto"/>
          <p:cNvSpPr>
            <a:spLocks noGrp="1"/>
          </p:cNvSpPr>
          <p:nvPr>
            <p:ph type="body" sz="quarter" idx="15" hasCustomPrompt="1"/>
          </p:nvPr>
        </p:nvSpPr>
        <p:spPr>
          <a:xfrm>
            <a:off x="6361723" y="2133602"/>
            <a:ext cx="5228492" cy="3743325"/>
          </a:xfrm>
          <a:prstGeom prst="rect">
            <a:avLst/>
          </a:prstGeom>
        </p:spPr>
        <p:txBody>
          <a:bodyPr/>
          <a:lstStyle>
            <a:lvl1pPr marL="0" indent="0">
              <a:buFont typeface="Arial" panose="020B0604020202020204" pitchFamily="34" charset="0"/>
              <a:buNone/>
              <a:defRPr lang="es-ES" sz="1846"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1846"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1846"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1846"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1846"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s-ES" dirty="0" smtClean="0"/>
              <a:t>Text</a:t>
            </a:r>
            <a:endParaRPr lang="en-GB" dirty="0"/>
          </a:p>
        </p:txBody>
      </p:sp>
      <p:sp>
        <p:nvSpPr>
          <p:cNvPr id="12" name="8 Marcador de texto"/>
          <p:cNvSpPr>
            <a:spLocks noGrp="1"/>
          </p:cNvSpPr>
          <p:nvPr>
            <p:ph type="body" sz="quarter" idx="16" hasCustomPrompt="1"/>
          </p:nvPr>
        </p:nvSpPr>
        <p:spPr>
          <a:xfrm>
            <a:off x="601786" y="5949952"/>
            <a:ext cx="5228492"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Tree>
    <p:extLst>
      <p:ext uri="{BB962C8B-B14F-4D97-AF65-F5344CB8AC3E}">
        <p14:creationId xmlns:p14="http://schemas.microsoft.com/office/powerpoint/2010/main" val="6160760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 PHOTO LEFT TEXT">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7" name="16 Marcador de texto"/>
          <p:cNvSpPr>
            <a:spLocks noGrp="1"/>
          </p:cNvSpPr>
          <p:nvPr>
            <p:ph type="body" sz="quarter" idx="10" hasCustomPrompt="1"/>
          </p:nvPr>
        </p:nvSpPr>
        <p:spPr>
          <a:xfrm>
            <a:off x="601785" y="836613"/>
            <a:ext cx="5228491" cy="1224236"/>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Left text box</a:t>
            </a:r>
            <a:endParaRPr lang="en-GB" dirty="0"/>
          </a:p>
        </p:txBody>
      </p:sp>
      <p:sp>
        <p:nvSpPr>
          <p:cNvPr id="7"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8" name="6 Marcador de texto"/>
          <p:cNvSpPr>
            <a:spLocks noGrp="1"/>
          </p:cNvSpPr>
          <p:nvPr>
            <p:ph type="body" sz="quarter" idx="13"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3" name="2 Marcador de posición de imagen"/>
          <p:cNvSpPr>
            <a:spLocks noGrp="1"/>
          </p:cNvSpPr>
          <p:nvPr>
            <p:ph type="pic" sz="quarter" idx="14" hasCustomPrompt="1"/>
          </p:nvPr>
        </p:nvSpPr>
        <p:spPr>
          <a:xfrm>
            <a:off x="6361723" y="2133602"/>
            <a:ext cx="5228492" cy="3743325"/>
          </a:xfrm>
          <a:prstGeom prst="rect">
            <a:avLst/>
          </a:prstGeom>
        </p:spPr>
        <p:txBody>
          <a:bodyPr/>
          <a:lstStyle>
            <a:lvl1pPr>
              <a:defRPr/>
            </a:lvl1pPr>
          </a:lstStyle>
          <a:p>
            <a:r>
              <a:rPr lang="es-ES" dirty="0" err="1" smtClean="0"/>
              <a:t>Image</a:t>
            </a:r>
            <a:endParaRPr lang="en-GB" dirty="0"/>
          </a:p>
        </p:txBody>
      </p:sp>
      <p:sp>
        <p:nvSpPr>
          <p:cNvPr id="12" name="8 Marcador de texto"/>
          <p:cNvSpPr>
            <a:spLocks noGrp="1"/>
          </p:cNvSpPr>
          <p:nvPr>
            <p:ph type="body" sz="quarter" idx="16" hasCustomPrompt="1"/>
          </p:nvPr>
        </p:nvSpPr>
        <p:spPr>
          <a:xfrm>
            <a:off x="6362274" y="5949952"/>
            <a:ext cx="5228492"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10" name="18 Marcador de texto"/>
          <p:cNvSpPr>
            <a:spLocks noGrp="1"/>
          </p:cNvSpPr>
          <p:nvPr>
            <p:ph type="body" sz="quarter" idx="11" hasCustomPrompt="1"/>
          </p:nvPr>
        </p:nvSpPr>
        <p:spPr>
          <a:xfrm>
            <a:off x="6365813" y="836613"/>
            <a:ext cx="5229043" cy="1224236"/>
          </a:xfrm>
          <a:prstGeom prst="rect">
            <a:avLst/>
          </a:prstGeom>
        </p:spPr>
        <p:txBody>
          <a:bodyPr lIns="0"/>
          <a:lstStyle>
            <a:lvl1pPr marL="0" indent="0">
              <a:buNone/>
              <a:defRPr sz="2215"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Right text box</a:t>
            </a:r>
            <a:endParaRPr lang="en-GB" dirty="0"/>
          </a:p>
        </p:txBody>
      </p:sp>
      <p:sp>
        <p:nvSpPr>
          <p:cNvPr id="11" name="4 Marcador de texto"/>
          <p:cNvSpPr>
            <a:spLocks noGrp="1"/>
          </p:cNvSpPr>
          <p:nvPr>
            <p:ph type="body" sz="quarter" idx="15" hasCustomPrompt="1"/>
          </p:nvPr>
        </p:nvSpPr>
        <p:spPr>
          <a:xfrm>
            <a:off x="601235" y="2133602"/>
            <a:ext cx="5228492" cy="3743325"/>
          </a:xfrm>
          <a:prstGeom prst="rect">
            <a:avLst/>
          </a:prstGeom>
        </p:spPr>
        <p:txBody>
          <a:bodyPr/>
          <a:lstStyle>
            <a:lvl1pPr marL="0" indent="0">
              <a:buFont typeface="Arial" panose="020B0604020202020204" pitchFamily="34" charset="0"/>
              <a:buNone/>
              <a:defRPr lang="es-ES" sz="1846"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1846"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1846"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1846"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1846"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s-ES" dirty="0" smtClean="0"/>
              <a:t>Text</a:t>
            </a:r>
            <a:endParaRPr lang="en-GB" dirty="0"/>
          </a:p>
        </p:txBody>
      </p:sp>
    </p:spTree>
    <p:extLst>
      <p:ext uri="{BB962C8B-B14F-4D97-AF65-F5344CB8AC3E}">
        <p14:creationId xmlns:p14="http://schemas.microsoft.com/office/powerpoint/2010/main" val="37403195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 PHOTO ABOVE TEXT">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4"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6"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7" name="2 Marcador de texto"/>
          <p:cNvSpPr>
            <a:spLocks noGrp="1"/>
          </p:cNvSpPr>
          <p:nvPr>
            <p:ph type="body" sz="quarter" idx="10" hasCustomPrompt="1"/>
          </p:nvPr>
        </p:nvSpPr>
        <p:spPr>
          <a:xfrm>
            <a:off x="601786" y="836615"/>
            <a:ext cx="10988431" cy="2448371"/>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text</a:t>
            </a:r>
            <a:endParaRPr lang="en-GB" dirty="0"/>
          </a:p>
        </p:txBody>
      </p:sp>
      <p:sp>
        <p:nvSpPr>
          <p:cNvPr id="3" name="2 Marcador de posición de imagen"/>
          <p:cNvSpPr>
            <a:spLocks noGrp="1"/>
          </p:cNvSpPr>
          <p:nvPr>
            <p:ph type="pic" sz="quarter" idx="13" hasCustomPrompt="1"/>
          </p:nvPr>
        </p:nvSpPr>
        <p:spPr>
          <a:xfrm>
            <a:off x="601786" y="3429000"/>
            <a:ext cx="10988431" cy="2448272"/>
          </a:xfrm>
          <a:prstGeom prst="rect">
            <a:avLst/>
          </a:prstGeom>
        </p:spPr>
        <p:txBody>
          <a:bodyPr/>
          <a:lstStyle>
            <a:lvl1pPr>
              <a:defRPr/>
            </a:lvl1pPr>
          </a:lstStyle>
          <a:p>
            <a:r>
              <a:rPr lang="es-ES" dirty="0" err="1" smtClean="0"/>
              <a:t>Image</a:t>
            </a:r>
            <a:endParaRPr lang="en-GB" dirty="0"/>
          </a:p>
        </p:txBody>
      </p:sp>
      <p:sp>
        <p:nvSpPr>
          <p:cNvPr id="9" name="8 Marcador de texto"/>
          <p:cNvSpPr>
            <a:spLocks noGrp="1"/>
          </p:cNvSpPr>
          <p:nvPr>
            <p:ph type="body" sz="quarter" idx="16" hasCustomPrompt="1"/>
          </p:nvPr>
        </p:nvSpPr>
        <p:spPr>
          <a:xfrm>
            <a:off x="601786" y="5949952"/>
            <a:ext cx="10988431"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Tree>
    <p:extLst>
      <p:ext uri="{BB962C8B-B14F-4D97-AF65-F5344CB8AC3E}">
        <p14:creationId xmlns:p14="http://schemas.microsoft.com/office/powerpoint/2010/main" val="1837809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brand Title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p:cNvCxnSpPr/>
          <p:nvPr userDrawn="1"/>
        </p:nvCxnSpPr>
        <p:spPr>
          <a:xfrm>
            <a:off x="7853405" y="6359395"/>
            <a:ext cx="0" cy="320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9"/>
          <p:cNvSpPr>
            <a:spLocks noGrp="1"/>
          </p:cNvSpPr>
          <p:nvPr>
            <p:ph type="pic" sz="quarter" idx="14" hasCustomPrompt="1"/>
          </p:nvPr>
        </p:nvSpPr>
        <p:spPr>
          <a:xfrm>
            <a:off x="4330409" y="6354216"/>
            <a:ext cx="3289300" cy="390196"/>
          </a:xfrm>
        </p:spPr>
        <p:txBody>
          <a:bodyPr anchor="ctr" anchorCtr="0"/>
          <a:lstStyle>
            <a:lvl1pPr algn="ctr">
              <a:defRPr sz="1200"/>
            </a:lvl1pPr>
          </a:lstStyle>
          <a:p>
            <a:r>
              <a:rPr lang="en-US" dirty="0"/>
              <a:t>Click to insert cobrand logo</a:t>
            </a:r>
          </a:p>
        </p:txBody>
      </p:sp>
      <p:sp>
        <p:nvSpPr>
          <p:cNvPr id="15" name="Rectangle 14"/>
          <p:cNvSpPr/>
          <p:nvPr userDrawn="1"/>
        </p:nvSpPr>
        <p:spPr>
          <a:xfrm>
            <a:off x="304800" y="228600"/>
            <a:ext cx="7693152"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16" name="Title 1"/>
          <p:cNvSpPr>
            <a:spLocks noGrp="1"/>
          </p:cNvSpPr>
          <p:nvPr>
            <p:ph type="title" hasCustomPrompt="1"/>
          </p:nvPr>
        </p:nvSpPr>
        <p:spPr>
          <a:xfrm>
            <a:off x="609600" y="457200"/>
            <a:ext cx="7010400" cy="612648"/>
          </a:xfrm>
        </p:spPr>
        <p:txBody>
          <a:bodyPr>
            <a:noAutofit/>
          </a:bodyPr>
          <a:lstStyle>
            <a:lvl1pPr>
              <a:lnSpc>
                <a:spcPts val="2300"/>
              </a:lnSpc>
              <a:defRPr baseline="0"/>
            </a:lvl1pPr>
          </a:lstStyle>
          <a:p>
            <a:r>
              <a:rPr lang="en-US" dirty="0"/>
              <a:t>Title cobrand image slide — click to edit</a:t>
            </a:r>
            <a:br>
              <a:rPr lang="en-US" dirty="0"/>
            </a:br>
            <a:r>
              <a:rPr lang="en-US" dirty="0"/>
              <a:t>second line if needed </a:t>
            </a:r>
          </a:p>
        </p:txBody>
      </p:sp>
      <p:sp>
        <p:nvSpPr>
          <p:cNvPr id="17" name="Text Placeholder 21"/>
          <p:cNvSpPr>
            <a:spLocks noGrp="1"/>
          </p:cNvSpPr>
          <p:nvPr>
            <p:ph type="body" sz="quarter" idx="15" hasCustomPrompt="1"/>
          </p:nvPr>
        </p:nvSpPr>
        <p:spPr>
          <a:xfrm>
            <a:off x="609600" y="1097280"/>
            <a:ext cx="7010400" cy="502920"/>
          </a:xfrm>
        </p:spPr>
        <p:txBody>
          <a:bodyPr/>
          <a:lstStyle>
            <a:lvl1pPr>
              <a:lnSpc>
                <a:spcPts val="2000"/>
              </a:lnSpc>
              <a:spcAft>
                <a:spcPts val="0"/>
              </a:spcAft>
              <a:defRPr sz="1800" b="0" baseline="0"/>
            </a:lvl1pPr>
          </a:lstStyle>
          <a:p>
            <a:pPr lvl="0"/>
            <a:r>
              <a:rPr lang="en-US" dirty="0"/>
              <a:t>Click to add subhead</a:t>
            </a:r>
          </a:p>
        </p:txBody>
      </p:sp>
      <p:sp>
        <p:nvSpPr>
          <p:cNvPr id="18" name="Text Placeholder 23"/>
          <p:cNvSpPr>
            <a:spLocks noGrp="1"/>
          </p:cNvSpPr>
          <p:nvPr>
            <p:ph type="body" sz="quarter" idx="16" hasCustomPrompt="1"/>
          </p:nvPr>
        </p:nvSpPr>
        <p:spPr>
          <a:xfrm>
            <a:off x="609600" y="2209670"/>
            <a:ext cx="2682240" cy="271081"/>
          </a:xfrm>
        </p:spPr>
        <p:txBody>
          <a:bodyPr/>
          <a:lstStyle>
            <a:lvl1pPr>
              <a:defRPr sz="1200" b="0" baseline="0"/>
            </a:lvl1pPr>
          </a:lstStyle>
          <a:p>
            <a:pPr lvl="0"/>
            <a:r>
              <a:rPr lang="en-US" dirty="0"/>
              <a:t>Insert date</a:t>
            </a:r>
          </a:p>
        </p:txBody>
      </p:sp>
      <p:sp>
        <p:nvSpPr>
          <p:cNvPr id="19" name="Text Placeholder 25"/>
          <p:cNvSpPr>
            <a:spLocks noGrp="1"/>
          </p:cNvSpPr>
          <p:nvPr>
            <p:ph type="body" sz="quarter" idx="17" hasCustomPrompt="1"/>
          </p:nvPr>
        </p:nvSpPr>
        <p:spPr>
          <a:xfrm>
            <a:off x="609600" y="1654457"/>
            <a:ext cx="7010400" cy="527386"/>
          </a:xfrm>
        </p:spPr>
        <p:txBody>
          <a:bodyPr/>
          <a:lstStyle>
            <a:lvl1pPr>
              <a:lnSpc>
                <a:spcPts val="1800"/>
              </a:lnSpc>
              <a:spcAft>
                <a:spcPts val="0"/>
              </a:spcAft>
              <a:defRPr sz="1600" b="0"/>
            </a:lvl1pPr>
          </a:lstStyle>
          <a:p>
            <a:pPr lvl="0"/>
            <a:r>
              <a:rPr lang="en-US" dirty="0"/>
              <a:t>Click to add text</a:t>
            </a:r>
          </a:p>
        </p:txBody>
      </p:sp>
      <p:pic>
        <p:nvPicPr>
          <p:cNvPr id="13" name="Picture 12"/>
          <p:cNvPicPr>
            <a:picLocks noChangeAspect="1"/>
          </p:cNvPicPr>
          <p:nvPr userDrawn="1"/>
        </p:nvPicPr>
        <p:blipFill>
          <a:blip r:embed="rId3" cstate="print"/>
          <a:stretch>
            <a:fillRect/>
          </a:stretch>
        </p:blipFill>
        <p:spPr>
          <a:xfrm>
            <a:off x="7836747" y="6273358"/>
            <a:ext cx="4030133" cy="584200"/>
          </a:xfrm>
          <a:prstGeom prst="rect">
            <a:avLst/>
          </a:prstGeom>
        </p:spPr>
      </p:pic>
      <p:sp>
        <p:nvSpPr>
          <p:cNvPr id="20" name="Footer Placeholder 4 Copyright"/>
          <p:cNvSpPr>
            <a:spLocks noGrp="1"/>
          </p:cNvSpPr>
          <p:nvPr>
            <p:ph type="ftr" sz="quarter" idx="3"/>
          </p:nvPr>
        </p:nvSpPr>
        <p:spPr>
          <a:xfrm>
            <a:off x="609599" y="6515097"/>
            <a:ext cx="3292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1042544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HOTOS AND TWO TEXT">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7" name="16 Marcador de texto"/>
          <p:cNvSpPr>
            <a:spLocks noGrp="1"/>
          </p:cNvSpPr>
          <p:nvPr>
            <p:ph type="body" sz="quarter" idx="10" hasCustomPrompt="1"/>
          </p:nvPr>
        </p:nvSpPr>
        <p:spPr>
          <a:xfrm>
            <a:off x="601787" y="836613"/>
            <a:ext cx="5228491" cy="1224236"/>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Left text box</a:t>
            </a:r>
            <a:endParaRPr lang="en-GB" dirty="0"/>
          </a:p>
        </p:txBody>
      </p:sp>
      <p:sp>
        <p:nvSpPr>
          <p:cNvPr id="19" name="18 Marcador de texto"/>
          <p:cNvSpPr>
            <a:spLocks noGrp="1"/>
          </p:cNvSpPr>
          <p:nvPr>
            <p:ph type="body" sz="quarter" idx="11" hasCustomPrompt="1"/>
          </p:nvPr>
        </p:nvSpPr>
        <p:spPr>
          <a:xfrm>
            <a:off x="6361724" y="836613"/>
            <a:ext cx="5229043" cy="1224236"/>
          </a:xfrm>
          <a:prstGeom prst="rect">
            <a:avLst/>
          </a:prstGeom>
        </p:spPr>
        <p:txBody>
          <a:bodyPr lIns="0"/>
          <a:lstStyle>
            <a:lvl1pPr marL="0" indent="0">
              <a:buNone/>
              <a:defRPr sz="2215"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Right text box</a:t>
            </a:r>
            <a:endParaRPr lang="en-GB" dirty="0"/>
          </a:p>
        </p:txBody>
      </p:sp>
      <p:sp>
        <p:nvSpPr>
          <p:cNvPr id="7"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3" name="2 Marcador de posición de imagen"/>
          <p:cNvSpPr>
            <a:spLocks noGrp="1"/>
          </p:cNvSpPr>
          <p:nvPr>
            <p:ph type="pic" sz="quarter" idx="14" hasCustomPrompt="1"/>
          </p:nvPr>
        </p:nvSpPr>
        <p:spPr>
          <a:xfrm>
            <a:off x="601786" y="2133602"/>
            <a:ext cx="5228492" cy="3743325"/>
          </a:xfrm>
          <a:prstGeom prst="rect">
            <a:avLst/>
          </a:prstGeom>
        </p:spPr>
        <p:txBody>
          <a:bodyPr/>
          <a:lstStyle>
            <a:lvl1pPr>
              <a:defRPr/>
            </a:lvl1pPr>
          </a:lstStyle>
          <a:p>
            <a:r>
              <a:rPr lang="es-ES" dirty="0" err="1" smtClean="0"/>
              <a:t>Image</a:t>
            </a:r>
            <a:endParaRPr lang="en-GB" dirty="0"/>
          </a:p>
        </p:txBody>
      </p:sp>
      <p:sp>
        <p:nvSpPr>
          <p:cNvPr id="4" name="3 Marcador de posición de imagen"/>
          <p:cNvSpPr>
            <a:spLocks noGrp="1"/>
          </p:cNvSpPr>
          <p:nvPr>
            <p:ph type="pic" sz="quarter" idx="15" hasCustomPrompt="1"/>
          </p:nvPr>
        </p:nvSpPr>
        <p:spPr>
          <a:xfrm>
            <a:off x="6361723" y="2133602"/>
            <a:ext cx="5228492" cy="3743325"/>
          </a:xfrm>
          <a:prstGeom prst="rect">
            <a:avLst/>
          </a:prstGeom>
        </p:spPr>
        <p:txBody>
          <a:bodyPr/>
          <a:lstStyle>
            <a:lvl1pPr>
              <a:defRPr/>
            </a:lvl1pPr>
          </a:lstStyle>
          <a:p>
            <a:r>
              <a:rPr lang="es-ES" dirty="0" err="1" smtClean="0"/>
              <a:t>Image</a:t>
            </a:r>
            <a:endParaRPr lang="en-GB" dirty="0"/>
          </a:p>
        </p:txBody>
      </p:sp>
      <p:sp>
        <p:nvSpPr>
          <p:cNvPr id="9" name="8 Marcador de texto"/>
          <p:cNvSpPr>
            <a:spLocks noGrp="1"/>
          </p:cNvSpPr>
          <p:nvPr>
            <p:ph type="body" sz="quarter" idx="16" hasCustomPrompt="1"/>
          </p:nvPr>
        </p:nvSpPr>
        <p:spPr>
          <a:xfrm>
            <a:off x="6366182" y="5949282"/>
            <a:ext cx="5228492"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14" name="8 Marcador de texto"/>
          <p:cNvSpPr>
            <a:spLocks noGrp="1"/>
          </p:cNvSpPr>
          <p:nvPr>
            <p:ph type="body" sz="quarter" idx="17" hasCustomPrompt="1"/>
          </p:nvPr>
        </p:nvSpPr>
        <p:spPr>
          <a:xfrm>
            <a:off x="601787" y="5949282"/>
            <a:ext cx="5228492"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11"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Tree>
    <p:extLst>
      <p:ext uri="{BB962C8B-B14F-4D97-AF65-F5344CB8AC3E}">
        <p14:creationId xmlns:p14="http://schemas.microsoft.com/office/powerpoint/2010/main" val="33826277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HOTOS AND TWO TEXTS">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7" name="16 Marcador de texto"/>
          <p:cNvSpPr>
            <a:spLocks noGrp="1"/>
          </p:cNvSpPr>
          <p:nvPr>
            <p:ph type="body" sz="quarter" idx="10" hasCustomPrompt="1"/>
          </p:nvPr>
        </p:nvSpPr>
        <p:spPr>
          <a:xfrm>
            <a:off x="601787" y="836613"/>
            <a:ext cx="5228491" cy="1224236"/>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Left text box</a:t>
            </a:r>
            <a:endParaRPr lang="en-GB" dirty="0"/>
          </a:p>
        </p:txBody>
      </p:sp>
      <p:sp>
        <p:nvSpPr>
          <p:cNvPr id="19" name="18 Marcador de texto"/>
          <p:cNvSpPr>
            <a:spLocks noGrp="1"/>
          </p:cNvSpPr>
          <p:nvPr>
            <p:ph type="body" sz="quarter" idx="11" hasCustomPrompt="1"/>
          </p:nvPr>
        </p:nvSpPr>
        <p:spPr>
          <a:xfrm>
            <a:off x="6361724" y="836613"/>
            <a:ext cx="5229043" cy="1224236"/>
          </a:xfrm>
          <a:prstGeom prst="rect">
            <a:avLst/>
          </a:prstGeom>
        </p:spPr>
        <p:txBody>
          <a:bodyPr lIns="0"/>
          <a:lstStyle>
            <a:lvl1pPr marL="0" indent="0">
              <a:buNone/>
              <a:defRPr sz="2215"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Right text box</a:t>
            </a:r>
            <a:endParaRPr lang="en-GB" dirty="0"/>
          </a:p>
        </p:txBody>
      </p:sp>
      <p:sp>
        <p:nvSpPr>
          <p:cNvPr id="7"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3" name="2 Marcador de posición de imagen"/>
          <p:cNvSpPr>
            <a:spLocks noGrp="1"/>
          </p:cNvSpPr>
          <p:nvPr>
            <p:ph type="pic" sz="quarter" idx="14" hasCustomPrompt="1"/>
          </p:nvPr>
        </p:nvSpPr>
        <p:spPr>
          <a:xfrm>
            <a:off x="601786" y="2133603"/>
            <a:ext cx="5228492" cy="1655439"/>
          </a:xfrm>
          <a:prstGeom prst="rect">
            <a:avLst/>
          </a:prstGeom>
        </p:spPr>
        <p:txBody>
          <a:bodyPr/>
          <a:lstStyle>
            <a:lvl1pPr>
              <a:defRPr/>
            </a:lvl1pPr>
          </a:lstStyle>
          <a:p>
            <a:r>
              <a:rPr lang="es-ES" dirty="0" err="1" smtClean="0"/>
              <a:t>Image</a:t>
            </a:r>
            <a:endParaRPr lang="en-GB" dirty="0"/>
          </a:p>
        </p:txBody>
      </p:sp>
      <p:sp>
        <p:nvSpPr>
          <p:cNvPr id="18" name="8 Marcador de texto"/>
          <p:cNvSpPr>
            <a:spLocks noGrp="1"/>
          </p:cNvSpPr>
          <p:nvPr>
            <p:ph type="body" sz="quarter" idx="18" hasCustomPrompt="1"/>
          </p:nvPr>
        </p:nvSpPr>
        <p:spPr>
          <a:xfrm>
            <a:off x="601787" y="3861048"/>
            <a:ext cx="5228492"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20" name="2 Marcador de posición de imagen"/>
          <p:cNvSpPr>
            <a:spLocks noGrp="1"/>
          </p:cNvSpPr>
          <p:nvPr>
            <p:ph type="pic" sz="quarter" idx="19" hasCustomPrompt="1"/>
          </p:nvPr>
        </p:nvSpPr>
        <p:spPr>
          <a:xfrm>
            <a:off x="601785" y="4293098"/>
            <a:ext cx="5228492" cy="1582737"/>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21" name="8 Marcador de texto"/>
          <p:cNvSpPr>
            <a:spLocks noGrp="1"/>
          </p:cNvSpPr>
          <p:nvPr>
            <p:ph type="body" sz="quarter" idx="20" hasCustomPrompt="1"/>
          </p:nvPr>
        </p:nvSpPr>
        <p:spPr>
          <a:xfrm>
            <a:off x="601786" y="5949282"/>
            <a:ext cx="5228492"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22" name="2 Marcador de posición de imagen"/>
          <p:cNvSpPr>
            <a:spLocks noGrp="1"/>
          </p:cNvSpPr>
          <p:nvPr>
            <p:ph type="pic" sz="quarter" idx="21" hasCustomPrompt="1"/>
          </p:nvPr>
        </p:nvSpPr>
        <p:spPr>
          <a:xfrm>
            <a:off x="6361723" y="2132858"/>
            <a:ext cx="5228492" cy="1655439"/>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23" name="8 Marcador de texto"/>
          <p:cNvSpPr>
            <a:spLocks noGrp="1"/>
          </p:cNvSpPr>
          <p:nvPr>
            <p:ph type="body" sz="quarter" idx="22" hasCustomPrompt="1"/>
          </p:nvPr>
        </p:nvSpPr>
        <p:spPr>
          <a:xfrm>
            <a:off x="6361723" y="3860305"/>
            <a:ext cx="5228492"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24" name="2 Marcador de posición de imagen"/>
          <p:cNvSpPr>
            <a:spLocks noGrp="1"/>
          </p:cNvSpPr>
          <p:nvPr>
            <p:ph type="pic" sz="quarter" idx="23" hasCustomPrompt="1"/>
          </p:nvPr>
        </p:nvSpPr>
        <p:spPr>
          <a:xfrm>
            <a:off x="6361722" y="4292353"/>
            <a:ext cx="5228492" cy="1582737"/>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25" name="8 Marcador de texto"/>
          <p:cNvSpPr>
            <a:spLocks noGrp="1"/>
          </p:cNvSpPr>
          <p:nvPr>
            <p:ph type="body" sz="quarter" idx="24" hasCustomPrompt="1"/>
          </p:nvPr>
        </p:nvSpPr>
        <p:spPr>
          <a:xfrm>
            <a:off x="6361723" y="5948537"/>
            <a:ext cx="5228492"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15"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Tree>
    <p:extLst>
      <p:ext uri="{BB962C8B-B14F-4D97-AF65-F5344CB8AC3E}">
        <p14:creationId xmlns:p14="http://schemas.microsoft.com/office/powerpoint/2010/main" val="5964361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GHT PHOTOS AND TWO  TEXTS">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7" name="16 Marcador de texto"/>
          <p:cNvSpPr>
            <a:spLocks noGrp="1"/>
          </p:cNvSpPr>
          <p:nvPr>
            <p:ph type="body" sz="quarter" idx="10" hasCustomPrompt="1"/>
          </p:nvPr>
        </p:nvSpPr>
        <p:spPr>
          <a:xfrm>
            <a:off x="601787" y="836613"/>
            <a:ext cx="5228491" cy="1224236"/>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Left text box</a:t>
            </a:r>
            <a:endParaRPr lang="en-GB" dirty="0"/>
          </a:p>
        </p:txBody>
      </p:sp>
      <p:sp>
        <p:nvSpPr>
          <p:cNvPr id="19" name="18 Marcador de texto"/>
          <p:cNvSpPr>
            <a:spLocks noGrp="1"/>
          </p:cNvSpPr>
          <p:nvPr>
            <p:ph type="body" sz="quarter" idx="11" hasCustomPrompt="1"/>
          </p:nvPr>
        </p:nvSpPr>
        <p:spPr>
          <a:xfrm>
            <a:off x="6361724" y="836613"/>
            <a:ext cx="5229043" cy="1224236"/>
          </a:xfrm>
          <a:prstGeom prst="rect">
            <a:avLst/>
          </a:prstGeom>
        </p:spPr>
        <p:txBody>
          <a:bodyPr lIns="0"/>
          <a:lstStyle>
            <a:lvl1pPr marL="0" indent="0">
              <a:buNone/>
              <a:defRPr sz="2215" baseline="0">
                <a:solidFill>
                  <a:srgbClr val="5C881A"/>
                </a:solidFill>
                <a:latin typeface="Arial" panose="020B0604020202020204" pitchFamily="34" charset="0"/>
                <a:cs typeface="Arial" panose="020B0604020202020204" pitchFamily="34" charset="0"/>
              </a:defRPr>
            </a:lvl1pPr>
          </a:lstStyle>
          <a:p>
            <a:pPr lvl="0"/>
            <a:r>
              <a:rPr lang="en-GB" dirty="0" smtClean="0">
                <a:effectLst/>
              </a:rPr>
              <a:t>Right text box</a:t>
            </a:r>
            <a:endParaRPr lang="en-GB" dirty="0"/>
          </a:p>
        </p:txBody>
      </p:sp>
      <p:sp>
        <p:nvSpPr>
          <p:cNvPr id="3" name="2 Marcador de posición de imagen"/>
          <p:cNvSpPr>
            <a:spLocks noGrp="1"/>
          </p:cNvSpPr>
          <p:nvPr>
            <p:ph type="pic" sz="quarter" idx="14" hasCustomPrompt="1"/>
          </p:nvPr>
        </p:nvSpPr>
        <p:spPr>
          <a:xfrm>
            <a:off x="601786" y="2133603"/>
            <a:ext cx="2480957" cy="1655439"/>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18" name="8 Marcador de texto"/>
          <p:cNvSpPr>
            <a:spLocks noGrp="1"/>
          </p:cNvSpPr>
          <p:nvPr>
            <p:ph type="body" sz="quarter" idx="18" hasCustomPrompt="1"/>
          </p:nvPr>
        </p:nvSpPr>
        <p:spPr>
          <a:xfrm>
            <a:off x="601786" y="3862315"/>
            <a:ext cx="2480957"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26" name="2 Marcador de posición de imagen"/>
          <p:cNvSpPr>
            <a:spLocks noGrp="1"/>
          </p:cNvSpPr>
          <p:nvPr>
            <p:ph type="pic" sz="quarter" idx="25" hasCustomPrompt="1"/>
          </p:nvPr>
        </p:nvSpPr>
        <p:spPr>
          <a:xfrm>
            <a:off x="3349320" y="2132858"/>
            <a:ext cx="2480957" cy="1655439"/>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27" name="8 Marcador de texto"/>
          <p:cNvSpPr>
            <a:spLocks noGrp="1"/>
          </p:cNvSpPr>
          <p:nvPr>
            <p:ph type="body" sz="quarter" idx="26" hasCustomPrompt="1"/>
          </p:nvPr>
        </p:nvSpPr>
        <p:spPr>
          <a:xfrm>
            <a:off x="3349322" y="3861569"/>
            <a:ext cx="2480957"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36" name="2 Marcador de posición de imagen"/>
          <p:cNvSpPr>
            <a:spLocks noGrp="1"/>
          </p:cNvSpPr>
          <p:nvPr>
            <p:ph type="pic" sz="quarter" idx="27" hasCustomPrompt="1"/>
          </p:nvPr>
        </p:nvSpPr>
        <p:spPr>
          <a:xfrm>
            <a:off x="601786" y="4221090"/>
            <a:ext cx="2480957" cy="1655439"/>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37" name="8 Marcador de texto"/>
          <p:cNvSpPr>
            <a:spLocks noGrp="1"/>
          </p:cNvSpPr>
          <p:nvPr>
            <p:ph type="body" sz="quarter" idx="28" hasCustomPrompt="1"/>
          </p:nvPr>
        </p:nvSpPr>
        <p:spPr>
          <a:xfrm>
            <a:off x="601787" y="5949802"/>
            <a:ext cx="2480957"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38" name="2 Marcador de posición de imagen"/>
          <p:cNvSpPr>
            <a:spLocks noGrp="1"/>
          </p:cNvSpPr>
          <p:nvPr>
            <p:ph type="pic" sz="quarter" idx="29" hasCustomPrompt="1"/>
          </p:nvPr>
        </p:nvSpPr>
        <p:spPr>
          <a:xfrm>
            <a:off x="3349322" y="4220345"/>
            <a:ext cx="2480957" cy="1655439"/>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39" name="8 Marcador de texto"/>
          <p:cNvSpPr>
            <a:spLocks noGrp="1"/>
          </p:cNvSpPr>
          <p:nvPr>
            <p:ph type="body" sz="quarter" idx="30" hasCustomPrompt="1"/>
          </p:nvPr>
        </p:nvSpPr>
        <p:spPr>
          <a:xfrm>
            <a:off x="3349322" y="5949057"/>
            <a:ext cx="2480957"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40" name="2 Marcador de posición de imagen"/>
          <p:cNvSpPr>
            <a:spLocks noGrp="1"/>
          </p:cNvSpPr>
          <p:nvPr>
            <p:ph type="pic" sz="quarter" idx="31" hasCustomPrompt="1"/>
          </p:nvPr>
        </p:nvSpPr>
        <p:spPr>
          <a:xfrm>
            <a:off x="6361723" y="2132858"/>
            <a:ext cx="2480957" cy="1655439"/>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41" name="8 Marcador de texto"/>
          <p:cNvSpPr>
            <a:spLocks noGrp="1"/>
          </p:cNvSpPr>
          <p:nvPr>
            <p:ph type="body" sz="quarter" idx="32" hasCustomPrompt="1"/>
          </p:nvPr>
        </p:nvSpPr>
        <p:spPr>
          <a:xfrm>
            <a:off x="6361724" y="3861569"/>
            <a:ext cx="2480957"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42" name="2 Marcador de posición de imagen"/>
          <p:cNvSpPr>
            <a:spLocks noGrp="1"/>
          </p:cNvSpPr>
          <p:nvPr>
            <p:ph type="pic" sz="quarter" idx="33" hasCustomPrompt="1"/>
          </p:nvPr>
        </p:nvSpPr>
        <p:spPr>
          <a:xfrm>
            <a:off x="9109258" y="2132113"/>
            <a:ext cx="2480957" cy="1655439"/>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43" name="8 Marcador de texto"/>
          <p:cNvSpPr>
            <a:spLocks noGrp="1"/>
          </p:cNvSpPr>
          <p:nvPr>
            <p:ph type="body" sz="quarter" idx="34" hasCustomPrompt="1"/>
          </p:nvPr>
        </p:nvSpPr>
        <p:spPr>
          <a:xfrm>
            <a:off x="9109259" y="3860825"/>
            <a:ext cx="2480957"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44" name="2 Marcador de posición de imagen"/>
          <p:cNvSpPr>
            <a:spLocks noGrp="1"/>
          </p:cNvSpPr>
          <p:nvPr>
            <p:ph type="pic" sz="quarter" idx="35" hasCustomPrompt="1"/>
          </p:nvPr>
        </p:nvSpPr>
        <p:spPr>
          <a:xfrm>
            <a:off x="6361724" y="4220345"/>
            <a:ext cx="2480957" cy="1655439"/>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45" name="8 Marcador de texto"/>
          <p:cNvSpPr>
            <a:spLocks noGrp="1"/>
          </p:cNvSpPr>
          <p:nvPr>
            <p:ph type="body" sz="quarter" idx="36" hasCustomPrompt="1"/>
          </p:nvPr>
        </p:nvSpPr>
        <p:spPr>
          <a:xfrm>
            <a:off x="6361726" y="5949057"/>
            <a:ext cx="2480957"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46" name="2 Marcador de posición de imagen"/>
          <p:cNvSpPr>
            <a:spLocks noGrp="1"/>
          </p:cNvSpPr>
          <p:nvPr>
            <p:ph type="pic" sz="quarter" idx="37" hasCustomPrompt="1"/>
          </p:nvPr>
        </p:nvSpPr>
        <p:spPr>
          <a:xfrm>
            <a:off x="9109259" y="4219600"/>
            <a:ext cx="2480957" cy="1655439"/>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Image</a:t>
            </a:r>
            <a:endParaRPr lang="en-GB" dirty="0" smtClean="0"/>
          </a:p>
          <a:p>
            <a:endParaRPr lang="en-GB" dirty="0"/>
          </a:p>
        </p:txBody>
      </p:sp>
      <p:sp>
        <p:nvSpPr>
          <p:cNvPr id="47" name="8 Marcador de texto"/>
          <p:cNvSpPr>
            <a:spLocks noGrp="1"/>
          </p:cNvSpPr>
          <p:nvPr>
            <p:ph type="body" sz="quarter" idx="38" hasCustomPrompt="1"/>
          </p:nvPr>
        </p:nvSpPr>
        <p:spPr>
          <a:xfrm>
            <a:off x="9109260" y="5948312"/>
            <a:ext cx="2480957"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23"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24"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33525576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 BIG PHOTO AND TEXT ABOVE">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7" name="2 Marcador de texto"/>
          <p:cNvSpPr>
            <a:spLocks noGrp="1"/>
          </p:cNvSpPr>
          <p:nvPr>
            <p:ph type="body" sz="quarter" idx="10" hasCustomPrompt="1"/>
          </p:nvPr>
        </p:nvSpPr>
        <p:spPr>
          <a:xfrm>
            <a:off x="601786" y="836615"/>
            <a:ext cx="10988431" cy="576163"/>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text</a:t>
            </a:r>
            <a:endParaRPr lang="en-GB" dirty="0"/>
          </a:p>
        </p:txBody>
      </p:sp>
      <p:sp>
        <p:nvSpPr>
          <p:cNvPr id="3" name="2 Marcador de posición de imagen"/>
          <p:cNvSpPr>
            <a:spLocks noGrp="1"/>
          </p:cNvSpPr>
          <p:nvPr>
            <p:ph type="pic" sz="quarter" idx="13" hasCustomPrompt="1"/>
          </p:nvPr>
        </p:nvSpPr>
        <p:spPr>
          <a:xfrm>
            <a:off x="601786" y="1484784"/>
            <a:ext cx="10988431" cy="4392488"/>
          </a:xfrm>
          <a:prstGeom prst="rect">
            <a:avLst/>
          </a:prstGeom>
        </p:spPr>
        <p:txBody>
          <a:bodyPr/>
          <a:lstStyle>
            <a:lvl1pPr>
              <a:defRPr/>
            </a:lvl1pPr>
          </a:lstStyle>
          <a:p>
            <a:r>
              <a:rPr lang="es-ES" dirty="0" err="1" smtClean="0"/>
              <a:t>Image</a:t>
            </a:r>
            <a:endParaRPr lang="en-GB" dirty="0"/>
          </a:p>
        </p:txBody>
      </p:sp>
      <p:sp>
        <p:nvSpPr>
          <p:cNvPr id="8" name="8 Marcador de texto"/>
          <p:cNvSpPr>
            <a:spLocks noGrp="1"/>
          </p:cNvSpPr>
          <p:nvPr>
            <p:ph type="body" sz="quarter" idx="16" hasCustomPrompt="1"/>
          </p:nvPr>
        </p:nvSpPr>
        <p:spPr>
          <a:xfrm>
            <a:off x="601786" y="5949952"/>
            <a:ext cx="10988431" cy="358775"/>
          </a:xfrm>
          <a:prstGeom prst="rect">
            <a:avLst/>
          </a:prstGeom>
        </p:spPr>
        <p:txBody>
          <a:bodyPr lIns="0" rIns="0" anchor="ctr" anchorCtr="0"/>
          <a:lstStyle>
            <a:lvl1pPr marL="0" indent="0">
              <a:buFont typeface="Arial" panose="020B0604020202020204" pitchFamily="34" charset="0"/>
              <a:buNone/>
              <a:defRPr lang="es-ES" sz="923" b="1" kern="1200" baseline="0" dirty="0" smtClean="0">
                <a:solidFill>
                  <a:srgbClr val="5C881A"/>
                </a:solidFill>
                <a:latin typeface="Arial" panose="020B0604020202020204" pitchFamily="34" charset="0"/>
                <a:ea typeface="ＭＳ Ｐゴシック" charset="-128"/>
                <a:cs typeface="Arial" panose="020B0604020202020204" pitchFamily="34" charset="0"/>
              </a:defRPr>
            </a:lvl1pPr>
            <a:lvl2pPr marL="421946"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2pPr>
            <a:lvl3pPr marL="843891"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3pPr>
            <a:lvl4pPr marL="1265834" indent="0">
              <a:buFont typeface="Arial" panose="020B0604020202020204" pitchFamily="34" charset="0"/>
              <a:buNone/>
              <a:defRPr lang="es-ES" sz="2215" b="0" kern="1200" baseline="0" dirty="0" smtClean="0">
                <a:solidFill>
                  <a:srgbClr val="5C881A"/>
                </a:solidFill>
                <a:latin typeface="Arial" panose="020B0604020202020204" pitchFamily="34" charset="0"/>
                <a:ea typeface="ＭＳ Ｐゴシック" charset="-128"/>
                <a:cs typeface="Arial" panose="020B0604020202020204" pitchFamily="34" charset="0"/>
              </a:defRPr>
            </a:lvl4pPr>
            <a:lvl5pPr marL="1687781" indent="0">
              <a:buFont typeface="Arial" panose="020B0604020202020204" pitchFamily="34" charset="0"/>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5pPr>
          </a:lstStyle>
          <a:p>
            <a:pPr lvl="0"/>
            <a:r>
              <a:rPr lang="en-GB" dirty="0" smtClean="0">
                <a:effectLst/>
              </a:rPr>
              <a:t>photo text</a:t>
            </a:r>
            <a:endParaRPr lang="en-GB" dirty="0"/>
          </a:p>
        </p:txBody>
      </p:sp>
      <p:sp>
        <p:nvSpPr>
          <p:cNvPr id="9"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0"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26729921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PHOTO">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3" name="2 Marcador de posición de imagen"/>
          <p:cNvSpPr>
            <a:spLocks noGrp="1"/>
          </p:cNvSpPr>
          <p:nvPr>
            <p:ph type="pic" sz="quarter" idx="13" hasCustomPrompt="1"/>
          </p:nvPr>
        </p:nvSpPr>
        <p:spPr>
          <a:xfrm>
            <a:off x="601786" y="764708"/>
            <a:ext cx="10988431" cy="5617043"/>
          </a:xfrm>
          <a:prstGeom prst="rect">
            <a:avLst/>
          </a:prstGeom>
        </p:spPr>
        <p:txBody>
          <a:bodyPr/>
          <a:lstStyle>
            <a:lvl1pPr>
              <a:defRPr/>
            </a:lvl1pPr>
          </a:lstStyle>
          <a:p>
            <a:r>
              <a:rPr lang="es-ES" dirty="0" err="1" smtClean="0"/>
              <a:t>Image</a:t>
            </a:r>
            <a:endParaRPr lang="en-GB" dirty="0"/>
          </a:p>
        </p:txBody>
      </p:sp>
      <p:sp>
        <p:nvSpPr>
          <p:cNvPr id="7"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8"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17963797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 BIG PHOTO">
    <p:spTree>
      <p:nvGrpSpPr>
        <p:cNvPr id="1" name=""/>
        <p:cNvGrpSpPr/>
        <p:nvPr/>
      </p:nvGrpSpPr>
      <p:grpSpPr>
        <a:xfrm>
          <a:off x="0" y="0"/>
          <a:ext cx="0" cy="0"/>
          <a:chOff x="0" y="0"/>
          <a:chExt cx="0" cy="0"/>
        </a:xfrm>
      </p:grpSpPr>
      <p:sp>
        <p:nvSpPr>
          <p:cNvPr id="3" name="2 Marcador de posición de imagen"/>
          <p:cNvSpPr>
            <a:spLocks noGrp="1"/>
          </p:cNvSpPr>
          <p:nvPr>
            <p:ph type="pic" sz="quarter" idx="13" hasCustomPrompt="1"/>
          </p:nvPr>
        </p:nvSpPr>
        <p:spPr>
          <a:xfrm>
            <a:off x="0" y="692696"/>
            <a:ext cx="12192000" cy="5689054"/>
          </a:xfrm>
          <a:prstGeom prst="rect">
            <a:avLst/>
          </a:prstGeom>
          <a:ln w="28575">
            <a:noFill/>
          </a:ln>
        </p:spPr>
        <p:txBody>
          <a:bodyPr/>
          <a:lstStyle>
            <a:lvl1pPr>
              <a:defRPr/>
            </a:lvl1pPr>
          </a:lstStyle>
          <a:p>
            <a:r>
              <a:rPr lang="es-ES" dirty="0" err="1" smtClean="0"/>
              <a:t>Image</a:t>
            </a:r>
            <a:endParaRPr lang="en-GB" dirty="0"/>
          </a:p>
        </p:txBody>
      </p:sp>
      <p:cxnSp>
        <p:nvCxnSpPr>
          <p:cNvPr id="7" name="6 Conector recto"/>
          <p:cNvCxnSpPr/>
          <p:nvPr userDrawn="1"/>
        </p:nvCxnSpPr>
        <p:spPr>
          <a:xfrm flipV="1">
            <a:off x="0" y="6381328"/>
            <a:ext cx="12192000" cy="422"/>
          </a:xfrm>
          <a:prstGeom prst="line">
            <a:avLst/>
          </a:prstGeom>
          <a:ln>
            <a:solidFill>
              <a:srgbClr val="5C881A"/>
            </a:solidFill>
          </a:ln>
          <a:effectLst/>
        </p:spPr>
        <p:style>
          <a:lnRef idx="2">
            <a:schemeClr val="accent1"/>
          </a:lnRef>
          <a:fillRef idx="0">
            <a:schemeClr val="accent1"/>
          </a:fillRef>
          <a:effectRef idx="1">
            <a:schemeClr val="accent1"/>
          </a:effectRef>
          <a:fontRef idx="minor">
            <a:schemeClr val="tx1"/>
          </a:fontRef>
        </p:style>
      </p:cxnSp>
      <p:cxnSp>
        <p:nvCxnSpPr>
          <p:cNvPr id="9" name="8 Conector recto"/>
          <p:cNvCxnSpPr/>
          <p:nvPr userDrawn="1"/>
        </p:nvCxnSpPr>
        <p:spPr>
          <a:xfrm flipV="1">
            <a:off x="-26648" y="692696"/>
            <a:ext cx="12192000" cy="422"/>
          </a:xfrm>
          <a:prstGeom prst="line">
            <a:avLst/>
          </a:prstGeom>
          <a:ln>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8"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0"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22068812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IN TWO BLOCKS-1">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5" name="2 Marcador de texto"/>
          <p:cNvSpPr>
            <a:spLocks noGrp="1"/>
          </p:cNvSpPr>
          <p:nvPr>
            <p:ph type="body" sz="quarter" idx="10" hasCustomPrompt="1"/>
          </p:nvPr>
        </p:nvSpPr>
        <p:spPr>
          <a:xfrm>
            <a:off x="601786" y="836615"/>
            <a:ext cx="10988431" cy="936203"/>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text</a:t>
            </a:r>
            <a:endParaRPr lang="en-GB" dirty="0"/>
          </a:p>
        </p:txBody>
      </p:sp>
      <p:cxnSp>
        <p:nvCxnSpPr>
          <p:cNvPr id="9" name="8 Conector recto"/>
          <p:cNvCxnSpPr/>
          <p:nvPr userDrawn="1"/>
        </p:nvCxnSpPr>
        <p:spPr>
          <a:xfrm flipH="1">
            <a:off x="601785" y="1844824"/>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3" name="2 Marcador de texto"/>
          <p:cNvSpPr>
            <a:spLocks noGrp="1"/>
          </p:cNvSpPr>
          <p:nvPr>
            <p:ph type="body" sz="quarter" idx="13" hasCustomPrompt="1"/>
          </p:nvPr>
        </p:nvSpPr>
        <p:spPr>
          <a:xfrm>
            <a:off x="601786" y="1916834"/>
            <a:ext cx="11078308" cy="4175993"/>
          </a:xfrm>
          <a:prstGeom prst="rect">
            <a:avLst/>
          </a:prstGeom>
        </p:spPr>
        <p:txBody>
          <a:bodyPr lIns="0" rIns="0"/>
          <a:lstStyle>
            <a:lvl1pPr marL="316531" indent="-316531">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sp>
        <p:nvSpPr>
          <p:cNvPr id="10"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1"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3311301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IN TWO BLOCKS-2">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5" name="2 Marcador de texto"/>
          <p:cNvSpPr>
            <a:spLocks noGrp="1"/>
          </p:cNvSpPr>
          <p:nvPr>
            <p:ph type="body" sz="quarter" idx="10" hasCustomPrompt="1"/>
          </p:nvPr>
        </p:nvSpPr>
        <p:spPr>
          <a:xfrm>
            <a:off x="601786" y="836613"/>
            <a:ext cx="10988431" cy="2808412"/>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text</a:t>
            </a:r>
            <a:endParaRPr lang="en-GB" dirty="0"/>
          </a:p>
        </p:txBody>
      </p:sp>
      <p:cxnSp>
        <p:nvCxnSpPr>
          <p:cNvPr id="9" name="8 Conector recto"/>
          <p:cNvCxnSpPr/>
          <p:nvPr userDrawn="1"/>
        </p:nvCxnSpPr>
        <p:spPr>
          <a:xfrm flipH="1">
            <a:off x="601785" y="3717032"/>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3" name="2 Marcador de texto"/>
          <p:cNvSpPr>
            <a:spLocks noGrp="1"/>
          </p:cNvSpPr>
          <p:nvPr>
            <p:ph type="body" sz="quarter" idx="13" hasCustomPrompt="1"/>
          </p:nvPr>
        </p:nvSpPr>
        <p:spPr>
          <a:xfrm>
            <a:off x="601786" y="3789042"/>
            <a:ext cx="11078308" cy="2303785"/>
          </a:xfrm>
          <a:prstGeom prst="rect">
            <a:avLst/>
          </a:prstGeom>
        </p:spPr>
        <p:txBody>
          <a:bodyPr lIns="0" rIns="0"/>
          <a:lstStyle>
            <a:lvl1pPr marL="316531" indent="-316531">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sp>
        <p:nvSpPr>
          <p:cNvPr id="10"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1"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8483582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IN THREE BLOCKS">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5" name="2 Marcador de texto"/>
          <p:cNvSpPr>
            <a:spLocks noGrp="1"/>
          </p:cNvSpPr>
          <p:nvPr>
            <p:ph type="body" sz="quarter" idx="10" hasCustomPrompt="1"/>
          </p:nvPr>
        </p:nvSpPr>
        <p:spPr>
          <a:xfrm>
            <a:off x="601786" y="836615"/>
            <a:ext cx="10988431" cy="1584275"/>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text</a:t>
            </a:r>
            <a:endParaRPr lang="en-GB" dirty="0"/>
          </a:p>
        </p:txBody>
      </p:sp>
      <p:sp>
        <p:nvSpPr>
          <p:cNvPr id="3" name="2 Marcador de texto"/>
          <p:cNvSpPr>
            <a:spLocks noGrp="1"/>
          </p:cNvSpPr>
          <p:nvPr>
            <p:ph type="body" sz="quarter" idx="13" hasCustomPrompt="1"/>
          </p:nvPr>
        </p:nvSpPr>
        <p:spPr>
          <a:xfrm>
            <a:off x="601786" y="2564447"/>
            <a:ext cx="10988981" cy="1800659"/>
          </a:xfrm>
          <a:prstGeom prst="rect">
            <a:avLst/>
          </a:prstGeom>
        </p:spPr>
        <p:txBody>
          <a:bodyPr lIns="0" rIns="0"/>
          <a:lstStyle>
            <a:lvl1pPr marL="316531" indent="-316531">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cxnSp>
        <p:nvCxnSpPr>
          <p:cNvPr id="10" name="9 Conector recto"/>
          <p:cNvCxnSpPr/>
          <p:nvPr userDrawn="1"/>
        </p:nvCxnSpPr>
        <p:spPr>
          <a:xfrm flipH="1">
            <a:off x="601786" y="2492896"/>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cxnSp>
        <p:nvCxnSpPr>
          <p:cNvPr id="11" name="10 Conector recto"/>
          <p:cNvCxnSpPr/>
          <p:nvPr userDrawn="1"/>
        </p:nvCxnSpPr>
        <p:spPr>
          <a:xfrm flipH="1">
            <a:off x="601786" y="4437112"/>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4" name="3 Marcador de texto"/>
          <p:cNvSpPr>
            <a:spLocks noGrp="1"/>
          </p:cNvSpPr>
          <p:nvPr>
            <p:ph type="body" sz="quarter" idx="14" hasCustomPrompt="1"/>
          </p:nvPr>
        </p:nvSpPr>
        <p:spPr>
          <a:xfrm>
            <a:off x="601786" y="4509121"/>
            <a:ext cx="10988431" cy="1799605"/>
          </a:xfrm>
          <a:prstGeom prst="rect">
            <a:avLst/>
          </a:prstGeom>
        </p:spPr>
        <p:txBody>
          <a:bodyPr lIns="0" rIns="0"/>
          <a:lstStyle>
            <a:lvl1pPr marL="0" indent="0" algn="l" defTabSz="421946" rtl="0" eaLnBrk="0" fontAlgn="base" hangingPunct="0">
              <a:spcBef>
                <a:spcPct val="20000"/>
              </a:spcBef>
              <a:spcAft>
                <a:spcPct val="0"/>
              </a:spcAft>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n-GB" dirty="0" smtClean="0">
                <a:effectLst/>
              </a:rPr>
              <a:t>Third text</a:t>
            </a:r>
            <a:endParaRPr lang="en-GB" dirty="0"/>
          </a:p>
        </p:txBody>
      </p:sp>
      <p:sp>
        <p:nvSpPr>
          <p:cNvPr id="12"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4" name="6 Título"/>
          <p:cNvSpPr>
            <a:spLocks noGrp="1"/>
          </p:cNvSpPr>
          <p:nvPr>
            <p:ph type="title" hasCustomPrompt="1"/>
          </p:nvPr>
        </p:nvSpPr>
        <p:spPr>
          <a:xfrm>
            <a:off x="601784" y="116632"/>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1046921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COLOR IN THREE BLOCKS">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5" name="2 Marcador de texto"/>
          <p:cNvSpPr>
            <a:spLocks noGrp="1"/>
          </p:cNvSpPr>
          <p:nvPr>
            <p:ph type="body" sz="quarter" idx="10" hasCustomPrompt="1"/>
          </p:nvPr>
        </p:nvSpPr>
        <p:spPr>
          <a:xfrm>
            <a:off x="601786" y="836615"/>
            <a:ext cx="10988431" cy="1584275"/>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text</a:t>
            </a:r>
            <a:endParaRPr lang="en-GB" dirty="0"/>
          </a:p>
        </p:txBody>
      </p:sp>
      <p:sp>
        <p:nvSpPr>
          <p:cNvPr id="3" name="2 Marcador de texto"/>
          <p:cNvSpPr>
            <a:spLocks noGrp="1"/>
          </p:cNvSpPr>
          <p:nvPr>
            <p:ph type="body" sz="quarter" idx="13" hasCustomPrompt="1"/>
          </p:nvPr>
        </p:nvSpPr>
        <p:spPr>
          <a:xfrm>
            <a:off x="601786" y="2564447"/>
            <a:ext cx="10988981" cy="1800659"/>
          </a:xfrm>
          <a:prstGeom prst="rect">
            <a:avLst/>
          </a:prstGeom>
        </p:spPr>
        <p:txBody>
          <a:bodyPr lIns="0" rIns="0"/>
          <a:lstStyle>
            <a:lvl1pPr marL="316531" indent="-316531">
              <a:buNone/>
              <a:defRPr lang="en-GB" sz="2215" b="1" kern="1200" baseline="0" dirty="0">
                <a:solidFill>
                  <a:srgbClr val="0070C0"/>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cxnSp>
        <p:nvCxnSpPr>
          <p:cNvPr id="10" name="9 Conector recto"/>
          <p:cNvCxnSpPr/>
          <p:nvPr userDrawn="1"/>
        </p:nvCxnSpPr>
        <p:spPr>
          <a:xfrm flipH="1">
            <a:off x="601786" y="2492896"/>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cxnSp>
        <p:nvCxnSpPr>
          <p:cNvPr id="11" name="10 Conector recto"/>
          <p:cNvCxnSpPr/>
          <p:nvPr userDrawn="1"/>
        </p:nvCxnSpPr>
        <p:spPr>
          <a:xfrm flipH="1">
            <a:off x="601786" y="4437112"/>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4" name="3 Marcador de texto"/>
          <p:cNvSpPr>
            <a:spLocks noGrp="1"/>
          </p:cNvSpPr>
          <p:nvPr>
            <p:ph type="body" sz="quarter" idx="14" hasCustomPrompt="1"/>
          </p:nvPr>
        </p:nvSpPr>
        <p:spPr>
          <a:xfrm>
            <a:off x="601786" y="4509121"/>
            <a:ext cx="10988431" cy="1799605"/>
          </a:xfrm>
          <a:prstGeom prst="rect">
            <a:avLst/>
          </a:prstGeom>
        </p:spPr>
        <p:txBody>
          <a:bodyPr lIns="0" rIns="0"/>
          <a:lstStyle>
            <a:lvl1pPr marL="0" indent="0" algn="l" defTabSz="421946" rtl="0" eaLnBrk="0" fontAlgn="base" hangingPunct="0">
              <a:spcBef>
                <a:spcPct val="20000"/>
              </a:spcBef>
              <a:spcAft>
                <a:spcPct val="0"/>
              </a:spcAft>
              <a:buNone/>
              <a:defRPr lang="en-GB" sz="2215" b="1" kern="1200" baseline="0" dirty="0">
                <a:solidFill>
                  <a:srgbClr val="FF5A00"/>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n-GB" dirty="0" smtClean="0">
                <a:effectLst/>
              </a:rPr>
              <a:t>Third text</a:t>
            </a:r>
            <a:endParaRPr lang="en-GB" dirty="0"/>
          </a:p>
        </p:txBody>
      </p:sp>
      <p:sp>
        <p:nvSpPr>
          <p:cNvPr id="12"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4"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4545614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lor">
    <p:bg>
      <p:bgPr>
        <a:solidFill>
          <a:srgbClr val="C8D7DF"/>
        </a:solidFill>
        <a:effectLst/>
      </p:bgPr>
    </p:bg>
    <p:spTree>
      <p:nvGrpSpPr>
        <p:cNvPr id="1" name=""/>
        <p:cNvGrpSpPr/>
        <p:nvPr/>
      </p:nvGrpSpPr>
      <p:grpSpPr>
        <a:xfrm>
          <a:off x="0" y="0"/>
          <a:ext cx="0" cy="0"/>
          <a:chOff x="0" y="0"/>
          <a:chExt cx="0" cy="0"/>
        </a:xfrm>
      </p:grpSpPr>
      <p:sp>
        <p:nvSpPr>
          <p:cNvPr id="9" name="Rectangle 8"/>
          <p:cNvSpPr/>
          <p:nvPr userDrawn="1"/>
        </p:nvSpPr>
        <p:spPr>
          <a:xfrm>
            <a:off x="304800" y="228600"/>
            <a:ext cx="7693152"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2" name="Title 1"/>
          <p:cNvSpPr>
            <a:spLocks noGrp="1"/>
          </p:cNvSpPr>
          <p:nvPr>
            <p:ph type="title" hasCustomPrompt="1"/>
          </p:nvPr>
        </p:nvSpPr>
        <p:spPr>
          <a:xfrm>
            <a:off x="609600" y="457200"/>
            <a:ext cx="7010400" cy="612648"/>
          </a:xfrm>
        </p:spPr>
        <p:txBody>
          <a:bodyPr>
            <a:noAutofit/>
          </a:bodyPr>
          <a:lstStyle>
            <a:lvl1pPr>
              <a:lnSpc>
                <a:spcPts val="2300"/>
              </a:lnSpc>
              <a:defRPr baseline="0"/>
            </a:lvl1pPr>
          </a:lstStyle>
          <a:p>
            <a:r>
              <a:rPr lang="en-US" dirty="0"/>
              <a:t>Title color slide — click to edit</a:t>
            </a:r>
            <a:br>
              <a:rPr lang="en-US" dirty="0"/>
            </a:br>
            <a:r>
              <a:rPr lang="en-US" dirty="0"/>
              <a:t>second line if needed </a:t>
            </a:r>
          </a:p>
        </p:txBody>
      </p:sp>
      <p:sp>
        <p:nvSpPr>
          <p:cNvPr id="22" name="Text Placeholder 21"/>
          <p:cNvSpPr>
            <a:spLocks noGrp="1"/>
          </p:cNvSpPr>
          <p:nvPr>
            <p:ph type="body" sz="quarter" idx="15" hasCustomPrompt="1"/>
          </p:nvPr>
        </p:nvSpPr>
        <p:spPr>
          <a:xfrm>
            <a:off x="609600" y="1097280"/>
            <a:ext cx="7010400" cy="502920"/>
          </a:xfrm>
        </p:spPr>
        <p:txBody>
          <a:bodyPr/>
          <a:lstStyle>
            <a:lvl1pPr>
              <a:lnSpc>
                <a:spcPts val="2000"/>
              </a:lnSpc>
              <a:spcAft>
                <a:spcPts val="0"/>
              </a:spcAft>
              <a:defRPr sz="1800" b="0" baseline="0"/>
            </a:lvl1pPr>
          </a:lstStyle>
          <a:p>
            <a:pPr lvl="0"/>
            <a:r>
              <a:rPr lang="en-US" dirty="0"/>
              <a:t>Click to add subhead</a:t>
            </a:r>
          </a:p>
        </p:txBody>
      </p:sp>
      <p:sp>
        <p:nvSpPr>
          <p:cNvPr id="24" name="Text Placeholder 23"/>
          <p:cNvSpPr>
            <a:spLocks noGrp="1"/>
          </p:cNvSpPr>
          <p:nvPr>
            <p:ph type="body" sz="quarter" idx="16" hasCustomPrompt="1"/>
          </p:nvPr>
        </p:nvSpPr>
        <p:spPr>
          <a:xfrm>
            <a:off x="609600" y="2209670"/>
            <a:ext cx="2682240" cy="271081"/>
          </a:xfrm>
        </p:spPr>
        <p:txBody>
          <a:bodyPr/>
          <a:lstStyle>
            <a:lvl1pPr>
              <a:defRPr sz="1200" b="0" baseline="0"/>
            </a:lvl1pPr>
          </a:lstStyle>
          <a:p>
            <a:pPr lvl="0"/>
            <a:r>
              <a:rPr lang="en-US" dirty="0"/>
              <a:t>Insert date</a:t>
            </a:r>
          </a:p>
        </p:txBody>
      </p:sp>
      <p:sp>
        <p:nvSpPr>
          <p:cNvPr id="26" name="Text Placeholder 25"/>
          <p:cNvSpPr>
            <a:spLocks noGrp="1"/>
          </p:cNvSpPr>
          <p:nvPr>
            <p:ph type="body" sz="quarter" idx="17" hasCustomPrompt="1"/>
          </p:nvPr>
        </p:nvSpPr>
        <p:spPr>
          <a:xfrm>
            <a:off x="609600" y="1654457"/>
            <a:ext cx="7010400" cy="527386"/>
          </a:xfrm>
        </p:spPr>
        <p:txBody>
          <a:bodyPr/>
          <a:lstStyle>
            <a:lvl1pPr>
              <a:lnSpc>
                <a:spcPts val="1800"/>
              </a:lnSpc>
              <a:spcAft>
                <a:spcPts val="0"/>
              </a:spcAft>
              <a:defRPr sz="1600" b="0"/>
            </a:lvl1pPr>
          </a:lstStyle>
          <a:p>
            <a:pPr lvl="0"/>
            <a:r>
              <a:rPr lang="en-US" dirty="0"/>
              <a:t>Click to add text</a:t>
            </a:r>
          </a:p>
        </p:txBody>
      </p:sp>
      <p:sp>
        <p:nvSpPr>
          <p:cNvPr id="10" name="Rectangle 9"/>
          <p:cNvSpPr/>
          <p:nvPr userDrawn="1"/>
        </p:nvSpPr>
        <p:spPr>
          <a:xfrm>
            <a:off x="0" y="6280484"/>
            <a:ext cx="12192000" cy="577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prstClr val="white"/>
              </a:solidFill>
            </a:endParaRPr>
          </a:p>
        </p:txBody>
      </p:sp>
      <p:grpSp>
        <p:nvGrpSpPr>
          <p:cNvPr id="11" name="Group 10"/>
          <p:cNvGrpSpPr/>
          <p:nvPr userDrawn="1"/>
        </p:nvGrpSpPr>
        <p:grpSpPr>
          <a:xfrm>
            <a:off x="609600" y="3583409"/>
            <a:ext cx="2730611" cy="2157709"/>
            <a:chOff x="457200" y="3682374"/>
            <a:chExt cx="1481138" cy="1560513"/>
          </a:xfrm>
        </p:grpSpPr>
        <p:sp>
          <p:nvSpPr>
            <p:cNvPr id="13" name="Rectangle 255"/>
            <p:cNvSpPr>
              <a:spLocks noChangeArrowheads="1"/>
            </p:cNvSpPr>
            <p:nvPr userDrawn="1"/>
          </p:nvSpPr>
          <p:spPr bwMode="auto">
            <a:xfrm>
              <a:off x="457200" y="3682374"/>
              <a:ext cx="269875" cy="78105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5" name="Rectangle 256"/>
            <p:cNvSpPr>
              <a:spLocks noChangeArrowheads="1"/>
            </p:cNvSpPr>
            <p:nvPr userDrawn="1"/>
          </p:nvSpPr>
          <p:spPr bwMode="auto">
            <a:xfrm>
              <a:off x="993775" y="4266574"/>
              <a:ext cx="406400" cy="5873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6" name="Rectangle 257"/>
            <p:cNvSpPr>
              <a:spLocks noChangeArrowheads="1"/>
            </p:cNvSpPr>
            <p:nvPr userDrawn="1"/>
          </p:nvSpPr>
          <p:spPr bwMode="auto">
            <a:xfrm>
              <a:off x="1536700" y="3877636"/>
              <a:ext cx="401638" cy="38893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7" name="Rectangle 258"/>
            <p:cNvSpPr>
              <a:spLocks noChangeArrowheads="1"/>
            </p:cNvSpPr>
            <p:nvPr userDrawn="1"/>
          </p:nvSpPr>
          <p:spPr bwMode="auto">
            <a:xfrm>
              <a:off x="592137" y="4658686"/>
              <a:ext cx="131763" cy="1920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Rectangle 259"/>
            <p:cNvSpPr>
              <a:spLocks noChangeArrowheads="1"/>
            </p:cNvSpPr>
            <p:nvPr userDrawn="1"/>
          </p:nvSpPr>
          <p:spPr bwMode="auto">
            <a:xfrm>
              <a:off x="1265237" y="5047624"/>
              <a:ext cx="541338" cy="195263"/>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pic>
        <p:nvPicPr>
          <p:cNvPr id="19" name="Picture 18"/>
          <p:cNvPicPr>
            <a:picLocks noChangeAspect="1"/>
          </p:cNvPicPr>
          <p:nvPr userDrawn="1"/>
        </p:nvPicPr>
        <p:blipFill>
          <a:blip r:embed="rId2" cstate="print"/>
          <a:stretch>
            <a:fillRect/>
          </a:stretch>
        </p:blipFill>
        <p:spPr>
          <a:xfrm>
            <a:off x="7836747" y="6273358"/>
            <a:ext cx="4030133" cy="584200"/>
          </a:xfrm>
          <a:prstGeom prst="rect">
            <a:avLst/>
          </a:prstGeom>
        </p:spPr>
      </p:pic>
      <p:sp>
        <p:nvSpPr>
          <p:cNvPr id="27" name="Footer Placeholder 4 Copyright"/>
          <p:cNvSpPr>
            <a:spLocks noGrp="1"/>
          </p:cNvSpPr>
          <p:nvPr>
            <p:ph type="ftr" sz="quarter" idx="3"/>
          </p:nvPr>
        </p:nvSpPr>
        <p:spPr>
          <a:xfrm>
            <a:off x="609599" y="6515097"/>
            <a:ext cx="3292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28" name="Rectangle 27"/>
          <p:cNvSpPr/>
          <p:nvPr userDrawn="1"/>
        </p:nvSpPr>
        <p:spPr>
          <a:xfrm>
            <a:off x="609599" y="6400801"/>
            <a:ext cx="878446" cy="92333"/>
          </a:xfrm>
          <a:prstGeom prst="rect">
            <a:avLst/>
          </a:prstGeom>
        </p:spPr>
        <p:txBody>
          <a:bodyPr wrap="none" lIns="0" tIns="0" rIns="0" bIns="0">
            <a:spAutoFit/>
          </a:bodyPr>
          <a:lstStyle/>
          <a:p>
            <a:pPr>
              <a:spcAft>
                <a:spcPts val="200"/>
              </a:spcAft>
            </a:pPr>
            <a:r>
              <a:rPr lang="en-GB" sz="600" b="1" dirty="0">
                <a:solidFill>
                  <a:srgbClr val="702082"/>
                </a:solidFill>
              </a:rPr>
              <a:t>willistowerswatson.com</a:t>
            </a:r>
          </a:p>
        </p:txBody>
      </p:sp>
    </p:spTree>
    <p:extLst>
      <p:ext uri="{BB962C8B-B14F-4D97-AF65-F5344CB8AC3E}">
        <p14:creationId xmlns:p14="http://schemas.microsoft.com/office/powerpoint/2010/main" val="2215886442"/>
      </p:ext>
    </p:extLst>
  </p:cSld>
  <p:clrMapOvr>
    <a:masterClrMapping/>
  </p:clrMapOvr>
  <p:extLst mod="1">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IN FOUR BLOCKS">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5" name="2 Marcador de texto"/>
          <p:cNvSpPr>
            <a:spLocks noGrp="1"/>
          </p:cNvSpPr>
          <p:nvPr>
            <p:ph type="body" sz="quarter" idx="10" hasCustomPrompt="1"/>
          </p:nvPr>
        </p:nvSpPr>
        <p:spPr>
          <a:xfrm>
            <a:off x="601786" y="836615"/>
            <a:ext cx="10988431" cy="1152227"/>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text</a:t>
            </a:r>
            <a:endParaRPr lang="en-GB" dirty="0"/>
          </a:p>
        </p:txBody>
      </p:sp>
      <p:sp>
        <p:nvSpPr>
          <p:cNvPr id="3" name="2 Marcador de texto"/>
          <p:cNvSpPr>
            <a:spLocks noGrp="1"/>
          </p:cNvSpPr>
          <p:nvPr>
            <p:ph type="body" sz="quarter" idx="13" hasCustomPrompt="1"/>
          </p:nvPr>
        </p:nvSpPr>
        <p:spPr>
          <a:xfrm>
            <a:off x="601786" y="2132859"/>
            <a:ext cx="10988981" cy="1368151"/>
          </a:xfrm>
          <a:prstGeom prst="rect">
            <a:avLst/>
          </a:prstGeom>
        </p:spPr>
        <p:txBody>
          <a:bodyPr lIns="0" rIns="0"/>
          <a:lstStyle>
            <a:lvl1pPr marL="316531" indent="-316531">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cxnSp>
        <p:nvCxnSpPr>
          <p:cNvPr id="10" name="9 Conector recto"/>
          <p:cNvCxnSpPr/>
          <p:nvPr userDrawn="1"/>
        </p:nvCxnSpPr>
        <p:spPr>
          <a:xfrm flipH="1">
            <a:off x="601786" y="2060848"/>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cxnSp>
        <p:nvCxnSpPr>
          <p:cNvPr id="11" name="10 Conector recto"/>
          <p:cNvCxnSpPr/>
          <p:nvPr userDrawn="1"/>
        </p:nvCxnSpPr>
        <p:spPr>
          <a:xfrm flipH="1">
            <a:off x="601786" y="4941168"/>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4" name="3 Marcador de texto"/>
          <p:cNvSpPr>
            <a:spLocks noGrp="1"/>
          </p:cNvSpPr>
          <p:nvPr>
            <p:ph type="body" sz="quarter" idx="14" hasCustomPrompt="1"/>
          </p:nvPr>
        </p:nvSpPr>
        <p:spPr>
          <a:xfrm>
            <a:off x="601786" y="3639123"/>
            <a:ext cx="10988431" cy="1230039"/>
          </a:xfrm>
          <a:prstGeom prst="rect">
            <a:avLst/>
          </a:prstGeom>
        </p:spPr>
        <p:txBody>
          <a:bodyPr lIns="0" rIns="0"/>
          <a:lstStyle>
            <a:lvl1pPr marL="0" indent="0" algn="l" defTabSz="421946" rtl="0" eaLnBrk="0" fontAlgn="base" hangingPunct="0">
              <a:spcBef>
                <a:spcPct val="20000"/>
              </a:spcBef>
              <a:spcAft>
                <a:spcPct val="0"/>
              </a:spcAft>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n-GB" dirty="0" smtClean="0">
                <a:effectLst/>
              </a:rPr>
              <a:t>Third </a:t>
            </a:r>
            <a:r>
              <a:rPr lang="en-GB" dirty="0" err="1" smtClean="0">
                <a:effectLst/>
              </a:rPr>
              <a:t>tetx</a:t>
            </a:r>
            <a:endParaRPr lang="en-GB" dirty="0"/>
          </a:p>
        </p:txBody>
      </p:sp>
      <p:cxnSp>
        <p:nvCxnSpPr>
          <p:cNvPr id="12" name="11 Conector recto"/>
          <p:cNvCxnSpPr/>
          <p:nvPr userDrawn="1"/>
        </p:nvCxnSpPr>
        <p:spPr>
          <a:xfrm flipH="1">
            <a:off x="601786" y="3573016"/>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7" name="6 Marcador de texto"/>
          <p:cNvSpPr>
            <a:spLocks noGrp="1"/>
          </p:cNvSpPr>
          <p:nvPr>
            <p:ph type="body" sz="quarter" idx="15" hasCustomPrompt="1"/>
          </p:nvPr>
        </p:nvSpPr>
        <p:spPr>
          <a:xfrm>
            <a:off x="601786" y="5013325"/>
            <a:ext cx="10988431" cy="1295400"/>
          </a:xfrm>
          <a:prstGeom prst="rect">
            <a:avLst/>
          </a:prstGeom>
        </p:spPr>
        <p:txBody>
          <a:bodyPr lIns="0" rIns="0"/>
          <a:lstStyle>
            <a:lvl1pPr marL="0" indent="0" algn="l" defTabSz="421946" rtl="0" eaLnBrk="0" fontAlgn="base" hangingPunct="0">
              <a:spcBef>
                <a:spcPct val="20000"/>
              </a:spcBef>
              <a:spcAft>
                <a:spcPct val="0"/>
              </a:spcAft>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n-GB" dirty="0" smtClean="0">
                <a:effectLst/>
              </a:rPr>
              <a:t>Fourth text</a:t>
            </a:r>
            <a:endParaRPr lang="en-GB" dirty="0"/>
          </a:p>
        </p:txBody>
      </p:sp>
      <p:sp>
        <p:nvSpPr>
          <p:cNvPr id="14"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5"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34258550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COLOR IN FOUR BLOCKS">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5" name="2 Marcador de texto"/>
          <p:cNvSpPr>
            <a:spLocks noGrp="1"/>
          </p:cNvSpPr>
          <p:nvPr>
            <p:ph type="body" sz="quarter" idx="10" hasCustomPrompt="1"/>
          </p:nvPr>
        </p:nvSpPr>
        <p:spPr>
          <a:xfrm>
            <a:off x="601786" y="836615"/>
            <a:ext cx="1098843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text</a:t>
            </a:r>
            <a:endParaRPr lang="en-GB" dirty="0"/>
          </a:p>
        </p:txBody>
      </p:sp>
      <p:sp>
        <p:nvSpPr>
          <p:cNvPr id="3" name="2 Marcador de texto"/>
          <p:cNvSpPr>
            <a:spLocks noGrp="1"/>
          </p:cNvSpPr>
          <p:nvPr>
            <p:ph type="body" sz="quarter" idx="13" hasCustomPrompt="1"/>
          </p:nvPr>
        </p:nvSpPr>
        <p:spPr>
          <a:xfrm>
            <a:off x="601786" y="2132859"/>
            <a:ext cx="10988981" cy="1368151"/>
          </a:xfrm>
          <a:prstGeom prst="rect">
            <a:avLst/>
          </a:prstGeom>
        </p:spPr>
        <p:txBody>
          <a:bodyPr lIns="0" rIns="0"/>
          <a:lstStyle>
            <a:lvl1pPr marL="316531" indent="-316531">
              <a:buNone/>
              <a:defRPr lang="en-GB" sz="2215" b="1" kern="1200" baseline="0" dirty="0">
                <a:solidFill>
                  <a:srgbClr val="73A616"/>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cxnSp>
        <p:nvCxnSpPr>
          <p:cNvPr id="10" name="9 Conector recto"/>
          <p:cNvCxnSpPr/>
          <p:nvPr userDrawn="1"/>
        </p:nvCxnSpPr>
        <p:spPr>
          <a:xfrm flipH="1">
            <a:off x="601786" y="2060848"/>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cxnSp>
        <p:nvCxnSpPr>
          <p:cNvPr id="11" name="10 Conector recto"/>
          <p:cNvCxnSpPr/>
          <p:nvPr userDrawn="1"/>
        </p:nvCxnSpPr>
        <p:spPr>
          <a:xfrm flipH="1">
            <a:off x="601786" y="4941168"/>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4" name="3 Marcador de texto"/>
          <p:cNvSpPr>
            <a:spLocks noGrp="1"/>
          </p:cNvSpPr>
          <p:nvPr>
            <p:ph type="body" sz="quarter" idx="14" hasCustomPrompt="1"/>
          </p:nvPr>
        </p:nvSpPr>
        <p:spPr>
          <a:xfrm>
            <a:off x="601786" y="3639123"/>
            <a:ext cx="10988431" cy="1230039"/>
          </a:xfrm>
          <a:prstGeom prst="rect">
            <a:avLst/>
          </a:prstGeom>
        </p:spPr>
        <p:txBody>
          <a:bodyPr lIns="0" rIns="0"/>
          <a:lstStyle>
            <a:lvl1pPr marL="316459" indent="-316459">
              <a:buNone/>
              <a:defRPr lang="en-GB" sz="2215" b="1" kern="1200" baseline="0" dirty="0">
                <a:solidFill>
                  <a:srgbClr val="0070C0"/>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Third</a:t>
            </a:r>
            <a:r>
              <a:rPr lang="es-ES" dirty="0" smtClean="0"/>
              <a:t> </a:t>
            </a:r>
            <a:r>
              <a:rPr lang="es-ES" dirty="0" err="1" smtClean="0"/>
              <a:t>text</a:t>
            </a:r>
            <a:endParaRPr lang="en-GB" dirty="0"/>
          </a:p>
        </p:txBody>
      </p:sp>
      <p:cxnSp>
        <p:nvCxnSpPr>
          <p:cNvPr id="12" name="11 Conector recto"/>
          <p:cNvCxnSpPr/>
          <p:nvPr userDrawn="1"/>
        </p:nvCxnSpPr>
        <p:spPr>
          <a:xfrm flipH="1">
            <a:off x="601786" y="3573016"/>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7" name="6 Marcador de texto"/>
          <p:cNvSpPr>
            <a:spLocks noGrp="1"/>
          </p:cNvSpPr>
          <p:nvPr>
            <p:ph type="body" sz="quarter" idx="15" hasCustomPrompt="1"/>
          </p:nvPr>
        </p:nvSpPr>
        <p:spPr>
          <a:xfrm>
            <a:off x="601786" y="5013325"/>
            <a:ext cx="10988431" cy="1295400"/>
          </a:xfrm>
          <a:prstGeom prst="rect">
            <a:avLst/>
          </a:prstGeom>
        </p:spPr>
        <p:txBody>
          <a:bodyPr lIns="0" rIns="0"/>
          <a:lstStyle>
            <a:lvl1pPr marL="316459" indent="-316459">
              <a:buNone/>
              <a:defRPr lang="en-GB" sz="2215" b="1" kern="1200" baseline="0" dirty="0">
                <a:solidFill>
                  <a:srgbClr val="FF5A00"/>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Fourth</a:t>
            </a:r>
            <a:r>
              <a:rPr lang="es-ES" dirty="0" smtClean="0"/>
              <a:t> </a:t>
            </a:r>
            <a:r>
              <a:rPr lang="es-ES" dirty="0" err="1" smtClean="0"/>
              <a:t>text</a:t>
            </a:r>
            <a:endParaRPr lang="en-GB" dirty="0"/>
          </a:p>
        </p:txBody>
      </p:sp>
      <p:sp>
        <p:nvSpPr>
          <p:cNvPr id="14"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5"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10211789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IN FOUR BLOCKS-2">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5" name="2 Marcador de texto"/>
          <p:cNvSpPr>
            <a:spLocks noGrp="1"/>
          </p:cNvSpPr>
          <p:nvPr>
            <p:ph type="body" sz="quarter" idx="10" hasCustomPrompt="1"/>
          </p:nvPr>
        </p:nvSpPr>
        <p:spPr>
          <a:xfrm>
            <a:off x="601973" y="836615"/>
            <a:ext cx="5228305" cy="1368251"/>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left</a:t>
            </a:r>
            <a:r>
              <a:rPr lang="es-ES" dirty="0" smtClean="0"/>
              <a:t> </a:t>
            </a:r>
            <a:r>
              <a:rPr lang="es-ES" dirty="0" err="1" smtClean="0"/>
              <a:t>text</a:t>
            </a:r>
            <a:endParaRPr lang="en-GB" dirty="0"/>
          </a:p>
        </p:txBody>
      </p:sp>
      <p:sp>
        <p:nvSpPr>
          <p:cNvPr id="3" name="2 Marcador de texto"/>
          <p:cNvSpPr>
            <a:spLocks noGrp="1"/>
          </p:cNvSpPr>
          <p:nvPr>
            <p:ph type="body" sz="quarter" idx="13" hasCustomPrompt="1"/>
          </p:nvPr>
        </p:nvSpPr>
        <p:spPr>
          <a:xfrm>
            <a:off x="601786" y="2348881"/>
            <a:ext cx="10988981" cy="1152129"/>
          </a:xfrm>
          <a:prstGeom prst="rect">
            <a:avLst/>
          </a:prstGeom>
        </p:spPr>
        <p:txBody>
          <a:bodyPr lIns="0" rIns="0"/>
          <a:lstStyle>
            <a:lvl1pPr marL="316531" indent="-316531">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cxnSp>
        <p:nvCxnSpPr>
          <p:cNvPr id="10" name="9 Conector recto"/>
          <p:cNvCxnSpPr/>
          <p:nvPr userDrawn="1"/>
        </p:nvCxnSpPr>
        <p:spPr>
          <a:xfrm flipH="1">
            <a:off x="601786" y="2276872"/>
            <a:ext cx="10988431" cy="0"/>
          </a:xfrm>
          <a:prstGeom prst="line">
            <a:avLst/>
          </a:prstGeom>
          <a:ln w="57150">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4" name="3 Marcador de texto"/>
          <p:cNvSpPr>
            <a:spLocks noGrp="1"/>
          </p:cNvSpPr>
          <p:nvPr>
            <p:ph type="body" sz="quarter" idx="14" hasCustomPrompt="1"/>
          </p:nvPr>
        </p:nvSpPr>
        <p:spPr>
          <a:xfrm>
            <a:off x="601786" y="3639123"/>
            <a:ext cx="10988431" cy="1158031"/>
          </a:xfrm>
          <a:prstGeom prst="rect">
            <a:avLst/>
          </a:prstGeom>
        </p:spPr>
        <p:txBody>
          <a:bodyPr lIns="0" rIns="0"/>
          <a:lstStyle>
            <a:lvl1pPr marL="316459" indent="-316459">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Third</a:t>
            </a:r>
            <a:r>
              <a:rPr lang="es-ES" dirty="0" smtClean="0"/>
              <a:t> </a:t>
            </a:r>
            <a:r>
              <a:rPr lang="es-ES" dirty="0" err="1" smtClean="0"/>
              <a:t>text</a:t>
            </a:r>
            <a:endParaRPr lang="en-GB" dirty="0"/>
          </a:p>
        </p:txBody>
      </p:sp>
      <p:cxnSp>
        <p:nvCxnSpPr>
          <p:cNvPr id="12" name="11 Conector recto"/>
          <p:cNvCxnSpPr/>
          <p:nvPr userDrawn="1"/>
        </p:nvCxnSpPr>
        <p:spPr>
          <a:xfrm flipH="1">
            <a:off x="601786" y="3573016"/>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7" name="6 Marcador de texto"/>
          <p:cNvSpPr>
            <a:spLocks noGrp="1"/>
          </p:cNvSpPr>
          <p:nvPr>
            <p:ph type="body" sz="quarter" idx="15" hasCustomPrompt="1"/>
          </p:nvPr>
        </p:nvSpPr>
        <p:spPr>
          <a:xfrm>
            <a:off x="601786" y="4941169"/>
            <a:ext cx="10988431" cy="1224136"/>
          </a:xfrm>
          <a:prstGeom prst="rect">
            <a:avLst/>
          </a:prstGeom>
        </p:spPr>
        <p:txBody>
          <a:bodyPr lIns="0" rIns="0"/>
          <a:lstStyle>
            <a:lvl1pPr marL="316459" indent="-316459">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Fourth</a:t>
            </a:r>
            <a:r>
              <a:rPr lang="es-ES" dirty="0" smtClean="0"/>
              <a:t> </a:t>
            </a:r>
            <a:r>
              <a:rPr lang="es-ES" dirty="0" err="1" smtClean="0"/>
              <a:t>text</a:t>
            </a:r>
            <a:endParaRPr lang="en-GB" dirty="0"/>
          </a:p>
        </p:txBody>
      </p:sp>
      <p:sp>
        <p:nvSpPr>
          <p:cNvPr id="14" name="2 Marcador de texto"/>
          <p:cNvSpPr>
            <a:spLocks noGrp="1"/>
          </p:cNvSpPr>
          <p:nvPr>
            <p:ph type="body" sz="quarter" idx="16" hasCustomPrompt="1"/>
          </p:nvPr>
        </p:nvSpPr>
        <p:spPr>
          <a:xfrm>
            <a:off x="6361723" y="908623"/>
            <a:ext cx="5228304" cy="1296243"/>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right</a:t>
            </a:r>
            <a:r>
              <a:rPr lang="es-ES" dirty="0" smtClean="0"/>
              <a:t> </a:t>
            </a:r>
            <a:r>
              <a:rPr lang="es-ES" dirty="0" err="1" smtClean="0"/>
              <a:t>text</a:t>
            </a:r>
            <a:endParaRPr lang="en-GB" dirty="0"/>
          </a:p>
        </p:txBody>
      </p:sp>
      <p:cxnSp>
        <p:nvCxnSpPr>
          <p:cNvPr id="16" name="15 Conector recto"/>
          <p:cNvCxnSpPr/>
          <p:nvPr userDrawn="1"/>
        </p:nvCxnSpPr>
        <p:spPr>
          <a:xfrm flipH="1">
            <a:off x="601786" y="486916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cxnSp>
        <p:nvCxnSpPr>
          <p:cNvPr id="17" name="16 Conector recto"/>
          <p:cNvCxnSpPr/>
          <p:nvPr userDrawn="1"/>
        </p:nvCxnSpPr>
        <p:spPr>
          <a:xfrm flipH="1">
            <a:off x="602335" y="6237312"/>
            <a:ext cx="10988431" cy="0"/>
          </a:xfrm>
          <a:prstGeom prst="line">
            <a:avLst/>
          </a:prstGeom>
          <a:ln w="57150">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5"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8"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5867508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IN FOUR BLOCKS-3">
    <p:spTree>
      <p:nvGrpSpPr>
        <p:cNvPr id="1" name=""/>
        <p:cNvGrpSpPr/>
        <p:nvPr/>
      </p:nvGrpSpPr>
      <p:grpSpPr>
        <a:xfrm>
          <a:off x="0" y="0"/>
          <a:ext cx="0" cy="0"/>
          <a:chOff x="0" y="0"/>
          <a:chExt cx="0" cy="0"/>
        </a:xfrm>
      </p:grpSpPr>
      <p:sp>
        <p:nvSpPr>
          <p:cNvPr id="5" name="2 Marcador de texto"/>
          <p:cNvSpPr>
            <a:spLocks noGrp="1"/>
          </p:cNvSpPr>
          <p:nvPr>
            <p:ph type="body" sz="quarter" idx="10" hasCustomPrompt="1"/>
          </p:nvPr>
        </p:nvSpPr>
        <p:spPr>
          <a:xfrm>
            <a:off x="601973" y="836615"/>
            <a:ext cx="5228305" cy="1368251"/>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left</a:t>
            </a:r>
            <a:r>
              <a:rPr lang="es-ES" dirty="0" smtClean="0"/>
              <a:t> </a:t>
            </a:r>
            <a:r>
              <a:rPr lang="es-ES" dirty="0" err="1" smtClean="0"/>
              <a:t>text</a:t>
            </a:r>
            <a:endParaRPr lang="en-GB" dirty="0"/>
          </a:p>
        </p:txBody>
      </p:sp>
      <p:sp>
        <p:nvSpPr>
          <p:cNvPr id="3" name="2 Marcador de texto"/>
          <p:cNvSpPr>
            <a:spLocks noGrp="1"/>
          </p:cNvSpPr>
          <p:nvPr>
            <p:ph type="body" sz="quarter" idx="13" hasCustomPrompt="1"/>
          </p:nvPr>
        </p:nvSpPr>
        <p:spPr>
          <a:xfrm>
            <a:off x="601786" y="2348881"/>
            <a:ext cx="10988981" cy="2520281"/>
          </a:xfrm>
          <a:prstGeom prst="rect">
            <a:avLst/>
          </a:prstGeom>
        </p:spPr>
        <p:txBody>
          <a:bodyPr lIns="0" rIns="0"/>
          <a:lstStyle>
            <a:lvl1pPr marL="0" indent="0" algn="l" defTabSz="421946" rtl="0" eaLnBrk="0" fontAlgn="base" hangingPunct="0">
              <a:spcBef>
                <a:spcPct val="20000"/>
              </a:spcBef>
              <a:spcAft>
                <a:spcPct val="0"/>
              </a:spcAft>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cxnSp>
        <p:nvCxnSpPr>
          <p:cNvPr id="10" name="9 Conector recto"/>
          <p:cNvCxnSpPr/>
          <p:nvPr userDrawn="1"/>
        </p:nvCxnSpPr>
        <p:spPr>
          <a:xfrm flipH="1">
            <a:off x="601786" y="2276872"/>
            <a:ext cx="10988431" cy="0"/>
          </a:xfrm>
          <a:prstGeom prst="line">
            <a:avLst/>
          </a:prstGeom>
          <a:ln w="57150">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4" name="3 Marcador de texto"/>
          <p:cNvSpPr>
            <a:spLocks noGrp="1"/>
          </p:cNvSpPr>
          <p:nvPr>
            <p:ph type="body" sz="quarter" idx="14" hasCustomPrompt="1"/>
          </p:nvPr>
        </p:nvSpPr>
        <p:spPr>
          <a:xfrm>
            <a:off x="601786" y="5085186"/>
            <a:ext cx="10988431" cy="1158031"/>
          </a:xfrm>
          <a:prstGeom prst="rect">
            <a:avLst/>
          </a:prstGeom>
        </p:spPr>
        <p:txBody>
          <a:bodyPr lIns="0" rIns="0"/>
          <a:lstStyle>
            <a:lvl1pPr marL="316459" indent="-316459">
              <a:buNone/>
              <a:defRPr lang="en-GB" sz="2215" b="1"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Third</a:t>
            </a:r>
            <a:r>
              <a:rPr lang="es-ES" dirty="0" smtClean="0"/>
              <a:t> </a:t>
            </a:r>
            <a:r>
              <a:rPr lang="es-ES" dirty="0" err="1" smtClean="0"/>
              <a:t>text</a:t>
            </a:r>
            <a:endParaRPr lang="en-GB" dirty="0"/>
          </a:p>
        </p:txBody>
      </p:sp>
      <p:sp>
        <p:nvSpPr>
          <p:cNvPr id="14" name="2 Marcador de texto"/>
          <p:cNvSpPr>
            <a:spLocks noGrp="1"/>
          </p:cNvSpPr>
          <p:nvPr>
            <p:ph type="body" sz="quarter" idx="16" hasCustomPrompt="1"/>
          </p:nvPr>
        </p:nvSpPr>
        <p:spPr>
          <a:xfrm>
            <a:off x="6361723" y="908623"/>
            <a:ext cx="5228304" cy="1296243"/>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right</a:t>
            </a:r>
            <a:r>
              <a:rPr lang="es-ES" dirty="0" smtClean="0"/>
              <a:t> </a:t>
            </a:r>
            <a:r>
              <a:rPr lang="es-ES" dirty="0" err="1" smtClean="0"/>
              <a:t>text</a:t>
            </a:r>
            <a:endParaRPr lang="en-GB" dirty="0"/>
          </a:p>
        </p:txBody>
      </p:sp>
      <p:cxnSp>
        <p:nvCxnSpPr>
          <p:cNvPr id="16" name="15 Conector recto"/>
          <p:cNvCxnSpPr/>
          <p:nvPr userDrawn="1"/>
        </p:nvCxnSpPr>
        <p:spPr>
          <a:xfrm flipH="1">
            <a:off x="601786" y="5013176"/>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5" name="14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8" name="17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2"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3"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29615371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IN TWO BLOCKS">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3" name="2 Marcador de texto"/>
          <p:cNvSpPr>
            <a:spLocks noGrp="1"/>
          </p:cNvSpPr>
          <p:nvPr>
            <p:ph type="body" sz="quarter" idx="13" hasCustomPrompt="1"/>
          </p:nvPr>
        </p:nvSpPr>
        <p:spPr>
          <a:xfrm>
            <a:off x="601786" y="2348881"/>
            <a:ext cx="10988981" cy="3960441"/>
          </a:xfrm>
          <a:prstGeom prst="rect">
            <a:avLst/>
          </a:prstGeom>
        </p:spPr>
        <p:txBody>
          <a:bodyPr lIns="0" rIns="0"/>
          <a:lstStyle>
            <a:lvl1pPr marL="316531" indent="-316531">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cxnSp>
        <p:nvCxnSpPr>
          <p:cNvPr id="10" name="9 Conector recto"/>
          <p:cNvCxnSpPr/>
          <p:nvPr userDrawn="1"/>
        </p:nvCxnSpPr>
        <p:spPr>
          <a:xfrm flipH="1">
            <a:off x="601786" y="2276872"/>
            <a:ext cx="10988431" cy="0"/>
          </a:xfrm>
          <a:prstGeom prst="line">
            <a:avLst/>
          </a:prstGeom>
          <a:ln w="57150">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9"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1"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2" name="2 Marcador de texto"/>
          <p:cNvSpPr>
            <a:spLocks noGrp="1"/>
          </p:cNvSpPr>
          <p:nvPr>
            <p:ph type="body" sz="quarter" idx="10" hasCustomPrompt="1"/>
          </p:nvPr>
        </p:nvSpPr>
        <p:spPr>
          <a:xfrm>
            <a:off x="601973" y="836615"/>
            <a:ext cx="5228305" cy="1368251"/>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left</a:t>
            </a:r>
            <a:r>
              <a:rPr lang="es-ES" dirty="0" smtClean="0"/>
              <a:t> </a:t>
            </a:r>
            <a:r>
              <a:rPr lang="es-ES" dirty="0" err="1" smtClean="0"/>
              <a:t>text</a:t>
            </a:r>
            <a:endParaRPr lang="en-GB" dirty="0"/>
          </a:p>
        </p:txBody>
      </p:sp>
      <p:sp>
        <p:nvSpPr>
          <p:cNvPr id="15" name="2 Marcador de texto"/>
          <p:cNvSpPr>
            <a:spLocks noGrp="1"/>
          </p:cNvSpPr>
          <p:nvPr>
            <p:ph type="body" sz="quarter" idx="16" hasCustomPrompt="1"/>
          </p:nvPr>
        </p:nvSpPr>
        <p:spPr>
          <a:xfrm>
            <a:off x="6361723" y="908623"/>
            <a:ext cx="5228304" cy="1296243"/>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right</a:t>
            </a:r>
            <a:r>
              <a:rPr lang="es-ES" dirty="0" smtClean="0"/>
              <a:t> </a:t>
            </a:r>
            <a:r>
              <a:rPr lang="es-ES" dirty="0" err="1" smtClean="0"/>
              <a:t>text</a:t>
            </a:r>
            <a:endParaRPr lang="en-GB" dirty="0"/>
          </a:p>
        </p:txBody>
      </p:sp>
    </p:spTree>
    <p:extLst>
      <p:ext uri="{BB962C8B-B14F-4D97-AF65-F5344CB8AC3E}">
        <p14:creationId xmlns:p14="http://schemas.microsoft.com/office/powerpoint/2010/main" val="28847413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IN THREE BLOCKS-2">
    <p:spTree>
      <p:nvGrpSpPr>
        <p:cNvPr id="1" name=""/>
        <p:cNvGrpSpPr/>
        <p:nvPr/>
      </p:nvGrpSpPr>
      <p:grpSpPr>
        <a:xfrm>
          <a:off x="0" y="0"/>
          <a:ext cx="0" cy="0"/>
          <a:chOff x="0" y="0"/>
          <a:chExt cx="0" cy="0"/>
        </a:xfrm>
      </p:grpSpPr>
      <p:sp>
        <p:nvSpPr>
          <p:cNvPr id="3" name="2 Marcador de texto"/>
          <p:cNvSpPr>
            <a:spLocks noGrp="1"/>
          </p:cNvSpPr>
          <p:nvPr>
            <p:ph type="body" sz="quarter" idx="13" hasCustomPrompt="1"/>
          </p:nvPr>
        </p:nvSpPr>
        <p:spPr>
          <a:xfrm>
            <a:off x="601786" y="2348881"/>
            <a:ext cx="10988981" cy="936105"/>
          </a:xfrm>
          <a:prstGeom prst="rect">
            <a:avLst/>
          </a:prstGeom>
        </p:spPr>
        <p:txBody>
          <a:bodyPr lIns="0" rIns="0"/>
          <a:lstStyle>
            <a:lvl1pPr marL="316531" indent="-316531">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cxnSp>
        <p:nvCxnSpPr>
          <p:cNvPr id="10" name="9 Conector recto"/>
          <p:cNvCxnSpPr/>
          <p:nvPr userDrawn="1"/>
        </p:nvCxnSpPr>
        <p:spPr>
          <a:xfrm flipH="1">
            <a:off x="601786" y="2276872"/>
            <a:ext cx="10988431" cy="0"/>
          </a:xfrm>
          <a:prstGeom prst="line">
            <a:avLst/>
          </a:prstGeom>
          <a:ln w="57150">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9" name="16 Marcador de texto"/>
          <p:cNvSpPr>
            <a:spLocks noGrp="1"/>
          </p:cNvSpPr>
          <p:nvPr>
            <p:ph type="body" sz="quarter" idx="14" hasCustomPrompt="1"/>
          </p:nvPr>
        </p:nvSpPr>
        <p:spPr>
          <a:xfrm>
            <a:off x="601787" y="3356992"/>
            <a:ext cx="5228491" cy="2808312"/>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text</a:t>
            </a:r>
            <a:endParaRPr lang="en-GB" dirty="0"/>
          </a:p>
        </p:txBody>
      </p:sp>
      <p:sp>
        <p:nvSpPr>
          <p:cNvPr id="11" name="18 Marcador de texto"/>
          <p:cNvSpPr>
            <a:spLocks noGrp="1"/>
          </p:cNvSpPr>
          <p:nvPr>
            <p:ph type="body" sz="quarter" idx="15" hasCustomPrompt="1"/>
          </p:nvPr>
        </p:nvSpPr>
        <p:spPr>
          <a:xfrm>
            <a:off x="6361724" y="3356992"/>
            <a:ext cx="5229043" cy="2808312"/>
          </a:xfrm>
          <a:prstGeom prst="rect">
            <a:avLst/>
          </a:prstGeom>
        </p:spPr>
        <p:txBody>
          <a:bodyPr lIns="0"/>
          <a:lstStyle>
            <a:lvl1pPr marL="0" indent="0">
              <a:buNone/>
              <a:defRPr sz="2215"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text</a:t>
            </a:r>
            <a:endParaRPr lang="en-GB" dirty="0"/>
          </a:p>
        </p:txBody>
      </p: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5" name="14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6"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7" name="2 Marcador de texto"/>
          <p:cNvSpPr>
            <a:spLocks noGrp="1"/>
          </p:cNvSpPr>
          <p:nvPr>
            <p:ph type="body" sz="quarter" idx="10" hasCustomPrompt="1"/>
          </p:nvPr>
        </p:nvSpPr>
        <p:spPr>
          <a:xfrm>
            <a:off x="601973" y="836615"/>
            <a:ext cx="5228305" cy="1368251"/>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left</a:t>
            </a:r>
            <a:r>
              <a:rPr lang="es-ES" dirty="0" smtClean="0"/>
              <a:t> </a:t>
            </a:r>
            <a:r>
              <a:rPr lang="es-ES" dirty="0" err="1" smtClean="0"/>
              <a:t>text</a:t>
            </a:r>
            <a:endParaRPr lang="en-GB" dirty="0"/>
          </a:p>
        </p:txBody>
      </p:sp>
      <p:sp>
        <p:nvSpPr>
          <p:cNvPr id="18" name="2 Marcador de texto"/>
          <p:cNvSpPr>
            <a:spLocks noGrp="1"/>
          </p:cNvSpPr>
          <p:nvPr>
            <p:ph type="body" sz="quarter" idx="16" hasCustomPrompt="1"/>
          </p:nvPr>
        </p:nvSpPr>
        <p:spPr>
          <a:xfrm>
            <a:off x="6361723" y="908623"/>
            <a:ext cx="5228304" cy="1296243"/>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First</a:t>
            </a:r>
            <a:r>
              <a:rPr lang="es-ES" dirty="0" smtClean="0"/>
              <a:t> </a:t>
            </a:r>
            <a:r>
              <a:rPr lang="es-ES" dirty="0" err="1" smtClean="0"/>
              <a:t>right</a:t>
            </a:r>
            <a:r>
              <a:rPr lang="es-ES" dirty="0" smtClean="0"/>
              <a:t> </a:t>
            </a:r>
            <a:r>
              <a:rPr lang="es-ES" dirty="0" err="1" smtClean="0"/>
              <a:t>text</a:t>
            </a:r>
            <a:endParaRPr lang="en-GB" dirty="0"/>
          </a:p>
        </p:txBody>
      </p:sp>
    </p:spTree>
    <p:extLst>
      <p:ext uri="{BB962C8B-B14F-4D97-AF65-F5344CB8AC3E}">
        <p14:creationId xmlns:p14="http://schemas.microsoft.com/office/powerpoint/2010/main" val="33571544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ERTICAL TEXT IN TWO BLOCKS">
    <p:spTree>
      <p:nvGrpSpPr>
        <p:cNvPr id="1" name=""/>
        <p:cNvGrpSpPr/>
        <p:nvPr/>
      </p:nvGrpSpPr>
      <p:grpSpPr>
        <a:xfrm>
          <a:off x="0" y="0"/>
          <a:ext cx="0" cy="0"/>
          <a:chOff x="0" y="0"/>
          <a:chExt cx="0" cy="0"/>
        </a:xfrm>
      </p:grpSpPr>
      <p:sp>
        <p:nvSpPr>
          <p:cNvPr id="7" name="6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0" name="9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3" name="2 Marcador de texto"/>
          <p:cNvSpPr>
            <a:spLocks noGrp="1"/>
          </p:cNvSpPr>
          <p:nvPr>
            <p:ph type="body" sz="quarter" idx="10" hasCustomPrompt="1"/>
          </p:nvPr>
        </p:nvSpPr>
        <p:spPr>
          <a:xfrm>
            <a:off x="601784" y="836612"/>
            <a:ext cx="5228493" cy="5402690"/>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text</a:t>
            </a:r>
            <a:endParaRPr lang="en-GB" dirty="0"/>
          </a:p>
        </p:txBody>
      </p:sp>
      <p:sp>
        <p:nvSpPr>
          <p:cNvPr id="12" name="11 Marcador de texto"/>
          <p:cNvSpPr>
            <a:spLocks noGrp="1"/>
          </p:cNvSpPr>
          <p:nvPr>
            <p:ph type="body" sz="quarter" idx="11" hasCustomPrompt="1"/>
          </p:nvPr>
        </p:nvSpPr>
        <p:spPr>
          <a:xfrm>
            <a:off x="6361723" y="836612"/>
            <a:ext cx="5228493" cy="5400699"/>
          </a:xfrm>
          <a:prstGeom prst="rect">
            <a:avLst/>
          </a:prstGeom>
        </p:spPr>
        <p:txBody>
          <a:bodyPr lIns="0"/>
          <a:lstStyle>
            <a:lvl1pPr marL="0" indent="0">
              <a:buNone/>
              <a:defRPr sz="2215" b="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text</a:t>
            </a:r>
            <a:endParaRPr lang="en-GB" dirty="0"/>
          </a:p>
        </p:txBody>
      </p:sp>
      <p:sp>
        <p:nvSpPr>
          <p:cNvPr id="9"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3"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36961228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TICAL TEXT IN TWO BLOCKS-2">
    <p:spTree>
      <p:nvGrpSpPr>
        <p:cNvPr id="1" name=""/>
        <p:cNvGrpSpPr/>
        <p:nvPr/>
      </p:nvGrpSpPr>
      <p:grpSpPr>
        <a:xfrm>
          <a:off x="0" y="0"/>
          <a:ext cx="0" cy="0"/>
          <a:chOff x="0" y="0"/>
          <a:chExt cx="0" cy="0"/>
        </a:xfrm>
      </p:grpSpPr>
      <p:sp>
        <p:nvSpPr>
          <p:cNvPr id="17" name="16 Marcador de texto"/>
          <p:cNvSpPr>
            <a:spLocks noGrp="1"/>
          </p:cNvSpPr>
          <p:nvPr>
            <p:ph type="body" sz="quarter" idx="10" hasCustomPrompt="1"/>
          </p:nvPr>
        </p:nvSpPr>
        <p:spPr>
          <a:xfrm>
            <a:off x="601787" y="836615"/>
            <a:ext cx="5228491" cy="720179"/>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9" name="18 Marcador de texto"/>
          <p:cNvSpPr>
            <a:spLocks noGrp="1"/>
          </p:cNvSpPr>
          <p:nvPr>
            <p:ph type="body" sz="quarter" idx="11" hasCustomPrompt="1"/>
          </p:nvPr>
        </p:nvSpPr>
        <p:spPr>
          <a:xfrm>
            <a:off x="6361724" y="836615"/>
            <a:ext cx="5229043" cy="720179"/>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
        <p:nvSpPr>
          <p:cNvPr id="8" name="6 Marcador de texto"/>
          <p:cNvSpPr>
            <a:spLocks noGrp="1"/>
          </p:cNvSpPr>
          <p:nvPr>
            <p:ph type="body" sz="quarter" idx="13"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s-ES" dirty="0" smtClean="0"/>
              <a:t>Escribe aquí el título de la presentación</a:t>
            </a:r>
            <a:endParaRPr lang="en-GB" dirty="0"/>
          </a:p>
        </p:txBody>
      </p:sp>
      <p:cxnSp>
        <p:nvCxnSpPr>
          <p:cNvPr id="9" name="8 Conector recto"/>
          <p:cNvCxnSpPr/>
          <p:nvPr userDrawn="1"/>
        </p:nvCxnSpPr>
        <p:spPr>
          <a:xfrm flipH="1">
            <a:off x="601784" y="1628800"/>
            <a:ext cx="5228493"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cxnSp>
        <p:nvCxnSpPr>
          <p:cNvPr id="10" name="9 Conector recto"/>
          <p:cNvCxnSpPr/>
          <p:nvPr userDrawn="1"/>
        </p:nvCxnSpPr>
        <p:spPr>
          <a:xfrm flipH="1">
            <a:off x="6352323" y="1628800"/>
            <a:ext cx="522849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1" name="16 Marcador de texto"/>
          <p:cNvSpPr>
            <a:spLocks noGrp="1"/>
          </p:cNvSpPr>
          <p:nvPr>
            <p:ph type="body" sz="quarter" idx="14" hasCustomPrompt="1"/>
          </p:nvPr>
        </p:nvSpPr>
        <p:spPr>
          <a:xfrm>
            <a:off x="601787" y="1700808"/>
            <a:ext cx="5228491" cy="4464496"/>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text</a:t>
            </a:r>
            <a:endParaRPr lang="en-GB" dirty="0"/>
          </a:p>
        </p:txBody>
      </p:sp>
      <p:sp>
        <p:nvSpPr>
          <p:cNvPr id="12" name="18 Marcador de texto"/>
          <p:cNvSpPr>
            <a:spLocks noGrp="1"/>
          </p:cNvSpPr>
          <p:nvPr>
            <p:ph type="body" sz="quarter" idx="15" hasCustomPrompt="1"/>
          </p:nvPr>
        </p:nvSpPr>
        <p:spPr>
          <a:xfrm>
            <a:off x="6361724" y="1700808"/>
            <a:ext cx="5229043" cy="4464496"/>
          </a:xfrm>
          <a:prstGeom prst="rect">
            <a:avLst/>
          </a:prstGeom>
        </p:spPr>
        <p:txBody>
          <a:bodyPr lIns="0"/>
          <a:lstStyle>
            <a:lvl1pPr marL="0" indent="0">
              <a:buNone/>
              <a:defRPr sz="2215"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text</a:t>
            </a:r>
            <a:endParaRPr lang="en-GB" dirty="0"/>
          </a:p>
        </p:txBody>
      </p:sp>
      <p:sp>
        <p:nvSpPr>
          <p:cNvPr id="14" name="13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5" name="14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19934011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EXT IN TWO BLOCKS WITH FRAME">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7" name="16 Marcador de texto"/>
          <p:cNvSpPr>
            <a:spLocks noGrp="1"/>
          </p:cNvSpPr>
          <p:nvPr>
            <p:ph type="body" sz="quarter" idx="10" hasCustomPrompt="1"/>
          </p:nvPr>
        </p:nvSpPr>
        <p:spPr>
          <a:xfrm>
            <a:off x="601787" y="836615"/>
            <a:ext cx="10988429" cy="720179"/>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Title</a:t>
            </a:r>
            <a:endParaRPr lang="en-GB" dirty="0"/>
          </a:p>
        </p:txBody>
      </p:sp>
      <p:sp>
        <p:nvSpPr>
          <p:cNvPr id="8" name="6 Marcador de texto"/>
          <p:cNvSpPr>
            <a:spLocks noGrp="1"/>
          </p:cNvSpPr>
          <p:nvPr>
            <p:ph type="body" sz="quarter" idx="13"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s-ES" dirty="0" smtClean="0"/>
              <a:t>Escribe aquí el título de la presentación</a:t>
            </a:r>
            <a:endParaRPr lang="en-GB" dirty="0"/>
          </a:p>
        </p:txBody>
      </p:sp>
      <p:sp>
        <p:nvSpPr>
          <p:cNvPr id="11" name="16 Marcador de texto"/>
          <p:cNvSpPr>
            <a:spLocks noGrp="1"/>
          </p:cNvSpPr>
          <p:nvPr>
            <p:ph type="body" sz="quarter" idx="14" hasCustomPrompt="1"/>
          </p:nvPr>
        </p:nvSpPr>
        <p:spPr>
          <a:xfrm>
            <a:off x="601787" y="1700808"/>
            <a:ext cx="5228491" cy="4464496"/>
          </a:xfrm>
          <a:prstGeom prst="rect">
            <a:avLst/>
          </a:prstGeom>
          <a:ln w="28575">
            <a:solidFill>
              <a:srgbClr val="5C881A"/>
            </a:solidFill>
          </a:ln>
        </p:spPr>
        <p:txBody>
          <a:bodyPr lIns="108000" tIns="3600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text</a:t>
            </a:r>
            <a:endParaRPr lang="en-GB" dirty="0"/>
          </a:p>
        </p:txBody>
      </p:sp>
      <p:sp>
        <p:nvSpPr>
          <p:cNvPr id="12" name="18 Marcador de texto"/>
          <p:cNvSpPr>
            <a:spLocks noGrp="1"/>
          </p:cNvSpPr>
          <p:nvPr>
            <p:ph type="body" sz="quarter" idx="15" hasCustomPrompt="1"/>
          </p:nvPr>
        </p:nvSpPr>
        <p:spPr>
          <a:xfrm>
            <a:off x="6361724" y="1700808"/>
            <a:ext cx="5229043" cy="4464496"/>
          </a:xfrm>
          <a:prstGeom prst="rect">
            <a:avLst/>
          </a:prstGeom>
          <a:ln w="28575">
            <a:solidFill>
              <a:srgbClr val="5C881A"/>
            </a:solidFill>
          </a:ln>
        </p:spPr>
        <p:txBody>
          <a:bodyPr lIns="108000" tIns="3600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text</a:t>
            </a:r>
            <a:endParaRPr lang="en-GB" dirty="0"/>
          </a:p>
        </p:txBody>
      </p:sp>
      <p:sp>
        <p:nvSpPr>
          <p:cNvPr id="9"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6273369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ERTICAL TEXT IN TWO BLOCKS-2E">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7" name="16 Marcador de texto"/>
          <p:cNvSpPr>
            <a:spLocks noGrp="1"/>
          </p:cNvSpPr>
          <p:nvPr>
            <p:ph type="body" sz="quarter" idx="10" hasCustomPrompt="1"/>
          </p:nvPr>
        </p:nvSpPr>
        <p:spPr>
          <a:xfrm>
            <a:off x="601787" y="836615"/>
            <a:ext cx="5228491" cy="720179"/>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9" name="18 Marcador de texto"/>
          <p:cNvSpPr>
            <a:spLocks noGrp="1"/>
          </p:cNvSpPr>
          <p:nvPr>
            <p:ph type="body" sz="quarter" idx="11" hasCustomPrompt="1"/>
          </p:nvPr>
        </p:nvSpPr>
        <p:spPr>
          <a:xfrm>
            <a:off x="6361724" y="836615"/>
            <a:ext cx="5229043" cy="720179"/>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
        <p:nvSpPr>
          <p:cNvPr id="12" name="18 Marcador de texto"/>
          <p:cNvSpPr>
            <a:spLocks noGrp="1"/>
          </p:cNvSpPr>
          <p:nvPr>
            <p:ph type="body" sz="quarter" idx="15" hasCustomPrompt="1"/>
          </p:nvPr>
        </p:nvSpPr>
        <p:spPr>
          <a:xfrm>
            <a:off x="6361724" y="1700808"/>
            <a:ext cx="5229043" cy="4464496"/>
          </a:xfrm>
          <a:prstGeom prst="rect">
            <a:avLst/>
          </a:prstGeom>
          <a:ln w="28575">
            <a:solidFill>
              <a:srgbClr val="5C881A"/>
            </a:solidFill>
          </a:ln>
        </p:spPr>
        <p:txBody>
          <a:bodyPr lIns="108000" tIns="36000"/>
          <a:lstStyle>
            <a:lvl1pPr marL="0" indent="0">
              <a:buNone/>
              <a:defRPr sz="2215"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text</a:t>
            </a:r>
            <a:endParaRPr lang="en-GB" dirty="0"/>
          </a:p>
        </p:txBody>
      </p:sp>
      <p:sp>
        <p:nvSpPr>
          <p:cNvPr id="9" name="16 Marcador de texto"/>
          <p:cNvSpPr>
            <a:spLocks noGrp="1"/>
          </p:cNvSpPr>
          <p:nvPr>
            <p:ph type="body" sz="quarter" idx="14" hasCustomPrompt="1"/>
          </p:nvPr>
        </p:nvSpPr>
        <p:spPr>
          <a:xfrm>
            <a:off x="601787" y="1700808"/>
            <a:ext cx="5228491" cy="4464496"/>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text</a:t>
            </a:r>
            <a:endParaRPr lang="en-GB" dirty="0"/>
          </a:p>
        </p:txBody>
      </p:sp>
      <p:sp>
        <p:nvSpPr>
          <p:cNvPr id="10"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1"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23701327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304800" y="1310178"/>
            <a:ext cx="6787376" cy="1419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solidFill>
                <a:prstClr val="white"/>
              </a:solidFill>
            </a:endParaRPr>
          </a:p>
        </p:txBody>
      </p:sp>
      <p:sp>
        <p:nvSpPr>
          <p:cNvPr id="16" name="Text Placeholder 12"/>
          <p:cNvSpPr>
            <a:spLocks noGrp="1"/>
          </p:cNvSpPr>
          <p:nvPr>
            <p:ph type="body" sz="quarter" idx="13" hasCustomPrompt="1"/>
          </p:nvPr>
        </p:nvSpPr>
        <p:spPr>
          <a:xfrm>
            <a:off x="609600" y="1938529"/>
            <a:ext cx="6181344" cy="337433"/>
          </a:xfrm>
        </p:spPr>
        <p:txBody>
          <a:bodyPr>
            <a:noAutofit/>
          </a:bodyPr>
          <a:lstStyle>
            <a:lvl1pPr>
              <a:defRPr sz="1800" b="0">
                <a:solidFill>
                  <a:schemeClr val="tx1"/>
                </a:solidFill>
              </a:defRPr>
            </a:lvl1pPr>
          </a:lstStyle>
          <a:p>
            <a:pPr lvl="0"/>
            <a:r>
              <a:rPr lang="en-US" dirty="0"/>
              <a:t>Click to add subheading</a:t>
            </a:r>
          </a:p>
        </p:txBody>
      </p:sp>
      <p:sp>
        <p:nvSpPr>
          <p:cNvPr id="17" name="Title 1"/>
          <p:cNvSpPr>
            <a:spLocks noGrp="1"/>
          </p:cNvSpPr>
          <p:nvPr>
            <p:ph type="title" hasCustomPrompt="1"/>
          </p:nvPr>
        </p:nvSpPr>
        <p:spPr>
          <a:xfrm>
            <a:off x="609600" y="1524001"/>
            <a:ext cx="6181344" cy="381000"/>
          </a:xfrm>
        </p:spPr>
        <p:txBody>
          <a:bodyPr>
            <a:noAutofit/>
          </a:bodyPr>
          <a:lstStyle>
            <a:lvl1pPr>
              <a:defRPr baseline="0"/>
            </a:lvl1pPr>
          </a:lstStyle>
          <a:p>
            <a:r>
              <a:rPr lang="en-US" dirty="0"/>
              <a:t>Divider image slide — click to edit text</a:t>
            </a:r>
          </a:p>
        </p:txBody>
      </p:sp>
      <p:pic>
        <p:nvPicPr>
          <p:cNvPr id="25" name="Picture 24"/>
          <p:cNvPicPr>
            <a:picLocks noChangeAspect="1"/>
          </p:cNvPicPr>
          <p:nvPr userDrawn="1"/>
        </p:nvPicPr>
        <p:blipFill>
          <a:blip r:embed="rId3" cstate="print"/>
          <a:stretch>
            <a:fillRect/>
          </a:stretch>
        </p:blipFill>
        <p:spPr>
          <a:xfrm>
            <a:off x="8900458" y="6300217"/>
            <a:ext cx="2377143" cy="347429"/>
          </a:xfrm>
          <a:prstGeom prst="rect">
            <a:avLst/>
          </a:prstGeom>
        </p:spPr>
      </p:pic>
      <p:sp>
        <p:nvSpPr>
          <p:cNvPr id="26"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14"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2893610516"/>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IN A BLOCK WITH GRAPHIC">
    <p:spTree>
      <p:nvGrpSpPr>
        <p:cNvPr id="1" name=""/>
        <p:cNvGrpSpPr/>
        <p:nvPr/>
      </p:nvGrpSpPr>
      <p:grpSpPr>
        <a:xfrm>
          <a:off x="0" y="0"/>
          <a:ext cx="0" cy="0"/>
          <a:chOff x="0" y="0"/>
          <a:chExt cx="0" cy="0"/>
        </a:xfrm>
      </p:grpSpPr>
      <p:sp>
        <p:nvSpPr>
          <p:cNvPr id="3" name="2 Marcador de texto"/>
          <p:cNvSpPr>
            <a:spLocks noGrp="1"/>
          </p:cNvSpPr>
          <p:nvPr>
            <p:ph type="body" sz="quarter" idx="10" hasCustomPrompt="1"/>
          </p:nvPr>
        </p:nvSpPr>
        <p:spPr>
          <a:xfrm>
            <a:off x="601786" y="2348880"/>
            <a:ext cx="5228492" cy="3816424"/>
          </a:xfrm>
          <a:prstGeom prst="rect">
            <a:avLst/>
          </a:prstGeom>
        </p:spPr>
        <p:txBody>
          <a:bodyPr lIns="0"/>
          <a:lstStyle>
            <a:lvl1pPr marL="0" indent="0">
              <a:buNone/>
              <a:defRPr sz="2215" b="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text</a:t>
            </a:r>
            <a:endParaRPr lang="en-GB" dirty="0"/>
          </a:p>
        </p:txBody>
      </p:sp>
      <p:sp>
        <p:nvSpPr>
          <p:cNvPr id="4" name="3 Marcador de gráfico"/>
          <p:cNvSpPr>
            <a:spLocks noGrp="1"/>
          </p:cNvSpPr>
          <p:nvPr>
            <p:ph type="chart" sz="quarter" idx="13" hasCustomPrompt="1"/>
          </p:nvPr>
        </p:nvSpPr>
        <p:spPr>
          <a:xfrm>
            <a:off x="6361723" y="2349500"/>
            <a:ext cx="5228492" cy="3816350"/>
          </a:xfrm>
          <a:prstGeom prst="rect">
            <a:avLst/>
          </a:prstGeom>
        </p:spPr>
        <p:txBody>
          <a:bodyPr/>
          <a:lstStyle>
            <a:lvl1pPr>
              <a:defRPr/>
            </a:lvl1pPr>
          </a:lstStyle>
          <a:p>
            <a:r>
              <a:rPr lang="es-ES" dirty="0" err="1" smtClean="0"/>
              <a:t>Graphic</a:t>
            </a:r>
            <a:endParaRPr lang="en-GB" dirty="0"/>
          </a:p>
        </p:txBody>
      </p:sp>
      <p:cxnSp>
        <p:nvCxnSpPr>
          <p:cNvPr id="11" name="10 Conector recto"/>
          <p:cNvCxnSpPr/>
          <p:nvPr userDrawn="1"/>
        </p:nvCxnSpPr>
        <p:spPr>
          <a:xfrm flipH="1">
            <a:off x="601786" y="212065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12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4"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5"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6" name="16 Marcador de texto"/>
          <p:cNvSpPr>
            <a:spLocks noGrp="1"/>
          </p:cNvSpPr>
          <p:nvPr>
            <p:ph type="body" sz="quarter" idx="14" hasCustomPrompt="1"/>
          </p:nvPr>
        </p:nvSpPr>
        <p:spPr>
          <a:xfrm>
            <a:off x="601787" y="836615"/>
            <a:ext cx="522849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7" name="18 Marcador de texto"/>
          <p:cNvSpPr>
            <a:spLocks noGrp="1"/>
          </p:cNvSpPr>
          <p:nvPr>
            <p:ph type="body" sz="quarter" idx="11" hasCustomPrompt="1"/>
          </p:nvPr>
        </p:nvSpPr>
        <p:spPr>
          <a:xfrm>
            <a:off x="6361724" y="836615"/>
            <a:ext cx="5229043"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Tree>
    <p:extLst>
      <p:ext uri="{BB962C8B-B14F-4D97-AF65-F5344CB8AC3E}">
        <p14:creationId xmlns:p14="http://schemas.microsoft.com/office/powerpoint/2010/main" val="137617725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IN A BLOCK WITH GRAPHIC-2">
    <p:spTree>
      <p:nvGrpSpPr>
        <p:cNvPr id="1" name=""/>
        <p:cNvGrpSpPr/>
        <p:nvPr/>
      </p:nvGrpSpPr>
      <p:grpSpPr>
        <a:xfrm>
          <a:off x="0" y="0"/>
          <a:ext cx="0" cy="0"/>
          <a:chOff x="0" y="0"/>
          <a:chExt cx="0" cy="0"/>
        </a:xfrm>
      </p:grpSpPr>
      <p:sp>
        <p:nvSpPr>
          <p:cNvPr id="3" name="2 Marcador de texto"/>
          <p:cNvSpPr>
            <a:spLocks noGrp="1"/>
          </p:cNvSpPr>
          <p:nvPr>
            <p:ph type="body" sz="quarter" idx="10" hasCustomPrompt="1"/>
          </p:nvPr>
        </p:nvSpPr>
        <p:spPr>
          <a:xfrm>
            <a:off x="601786" y="2348880"/>
            <a:ext cx="5228492" cy="2952328"/>
          </a:xfrm>
          <a:prstGeom prst="rect">
            <a:avLst/>
          </a:prstGeom>
        </p:spPr>
        <p:txBody>
          <a:bodyPr lIns="0"/>
          <a:lstStyle>
            <a:lvl1pPr marL="0" indent="0">
              <a:buNone/>
              <a:defRPr sz="2215" b="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text</a:t>
            </a:r>
            <a:endParaRPr lang="en-GB" dirty="0"/>
          </a:p>
        </p:txBody>
      </p:sp>
      <p:sp>
        <p:nvSpPr>
          <p:cNvPr id="4" name="3 Marcador de gráfico"/>
          <p:cNvSpPr>
            <a:spLocks noGrp="1"/>
          </p:cNvSpPr>
          <p:nvPr>
            <p:ph type="chart" sz="quarter" idx="13" hasCustomPrompt="1"/>
          </p:nvPr>
        </p:nvSpPr>
        <p:spPr>
          <a:xfrm>
            <a:off x="6361723" y="2349502"/>
            <a:ext cx="5228492" cy="2952271"/>
          </a:xfrm>
          <a:prstGeom prst="rect">
            <a:avLst/>
          </a:prstGeom>
        </p:spPr>
        <p:txBody>
          <a:bodyPr/>
          <a:lstStyle>
            <a:lvl1pPr marL="316459" marR="0" indent="-316459" algn="l" defTabSz="421946" rtl="0" eaLnBrk="0" fontAlgn="base" latinLnBrk="0" hangingPunct="0">
              <a:lnSpc>
                <a:spcPct val="100000"/>
              </a:lnSpc>
              <a:spcBef>
                <a:spcPct val="20000"/>
              </a:spcBef>
              <a:spcAft>
                <a:spcPct val="0"/>
              </a:spcAft>
              <a:buClrTx/>
              <a:buSzTx/>
              <a:buFont typeface="Arial" charset="0"/>
              <a:buChar char="•"/>
              <a:tabLst/>
              <a:defRPr/>
            </a:lvl1pPr>
          </a:lstStyle>
          <a:p>
            <a:r>
              <a:rPr lang="es-ES" dirty="0" err="1" smtClean="0"/>
              <a:t>Graphic</a:t>
            </a:r>
          </a:p>
          <a:p>
            <a:endParaRPr lang="en-GB" dirty="0"/>
          </a:p>
        </p:txBody>
      </p:sp>
      <p:cxnSp>
        <p:nvCxnSpPr>
          <p:cNvPr id="11" name="10 Conector recto"/>
          <p:cNvCxnSpPr/>
          <p:nvPr userDrawn="1"/>
        </p:nvCxnSpPr>
        <p:spPr>
          <a:xfrm flipH="1">
            <a:off x="601786" y="212065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12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cxnSp>
        <p:nvCxnSpPr>
          <p:cNvPr id="14" name="13 Conector recto"/>
          <p:cNvCxnSpPr/>
          <p:nvPr userDrawn="1"/>
        </p:nvCxnSpPr>
        <p:spPr>
          <a:xfrm>
            <a:off x="601787" y="552716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5" name="6 Marcador de texto"/>
          <p:cNvSpPr>
            <a:spLocks noGrp="1"/>
          </p:cNvSpPr>
          <p:nvPr>
            <p:ph type="body" sz="quarter" idx="15" hasCustomPrompt="1"/>
          </p:nvPr>
        </p:nvSpPr>
        <p:spPr>
          <a:xfrm>
            <a:off x="601786" y="5589241"/>
            <a:ext cx="10988431" cy="719485"/>
          </a:xfrm>
          <a:prstGeom prst="rect">
            <a:avLst/>
          </a:prstGeom>
        </p:spPr>
        <p:txBody>
          <a:bodyPr lIns="0" rIns="0"/>
          <a:lstStyle>
            <a:lvl1pPr marL="316459" indent="-316459">
              <a:buNone/>
              <a:defRPr lang="en-GB" sz="2215" b="1"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smtClean="0"/>
              <a:t>Cuarto bloque de texto</a:t>
            </a:r>
            <a:endParaRPr lang="en-GB" dirty="0"/>
          </a:p>
        </p:txBody>
      </p:sp>
      <p:sp>
        <p:nvSpPr>
          <p:cNvPr id="16"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7"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8" name="16 Marcador de texto"/>
          <p:cNvSpPr>
            <a:spLocks noGrp="1"/>
          </p:cNvSpPr>
          <p:nvPr>
            <p:ph type="body" sz="quarter" idx="14" hasCustomPrompt="1"/>
          </p:nvPr>
        </p:nvSpPr>
        <p:spPr>
          <a:xfrm>
            <a:off x="601787" y="836615"/>
            <a:ext cx="522849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9" name="18 Marcador de texto"/>
          <p:cNvSpPr>
            <a:spLocks noGrp="1"/>
          </p:cNvSpPr>
          <p:nvPr>
            <p:ph type="body" sz="quarter" idx="11" hasCustomPrompt="1"/>
          </p:nvPr>
        </p:nvSpPr>
        <p:spPr>
          <a:xfrm>
            <a:off x="6361724" y="836615"/>
            <a:ext cx="5229043"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Tree>
    <p:extLst>
      <p:ext uri="{BB962C8B-B14F-4D97-AF65-F5344CB8AC3E}">
        <p14:creationId xmlns:p14="http://schemas.microsoft.com/office/powerpoint/2010/main" val="206353963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IN A BLOCK WITH TABLE">
    <p:spTree>
      <p:nvGrpSpPr>
        <p:cNvPr id="1" name=""/>
        <p:cNvGrpSpPr/>
        <p:nvPr/>
      </p:nvGrpSpPr>
      <p:grpSpPr>
        <a:xfrm>
          <a:off x="0" y="0"/>
          <a:ext cx="0" cy="0"/>
          <a:chOff x="0" y="0"/>
          <a:chExt cx="0" cy="0"/>
        </a:xfrm>
      </p:grpSpPr>
      <p:sp>
        <p:nvSpPr>
          <p:cNvPr id="3" name="2 Marcador de texto"/>
          <p:cNvSpPr>
            <a:spLocks noGrp="1"/>
          </p:cNvSpPr>
          <p:nvPr>
            <p:ph type="body" sz="quarter" idx="10" hasCustomPrompt="1"/>
          </p:nvPr>
        </p:nvSpPr>
        <p:spPr>
          <a:xfrm>
            <a:off x="601786" y="2348880"/>
            <a:ext cx="5228492" cy="2952328"/>
          </a:xfrm>
          <a:prstGeom prst="rect">
            <a:avLst/>
          </a:prstGeom>
        </p:spPr>
        <p:txBody>
          <a:bodyPr lIns="0"/>
          <a:lstStyle>
            <a:lvl1pPr marL="0" indent="0">
              <a:buNone/>
              <a:defRPr sz="2215" b="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text</a:t>
            </a:r>
            <a:endParaRPr lang="en-GB" dirty="0"/>
          </a:p>
        </p:txBody>
      </p:sp>
      <p:cxnSp>
        <p:nvCxnSpPr>
          <p:cNvPr id="11" name="10 Conector recto"/>
          <p:cNvCxnSpPr/>
          <p:nvPr userDrawn="1"/>
        </p:nvCxnSpPr>
        <p:spPr>
          <a:xfrm flipH="1">
            <a:off x="601786" y="212065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12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cxnSp>
        <p:nvCxnSpPr>
          <p:cNvPr id="14" name="13 Conector recto"/>
          <p:cNvCxnSpPr/>
          <p:nvPr userDrawn="1"/>
        </p:nvCxnSpPr>
        <p:spPr>
          <a:xfrm>
            <a:off x="601787" y="552716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5" name="6 Marcador de texto"/>
          <p:cNvSpPr>
            <a:spLocks noGrp="1"/>
          </p:cNvSpPr>
          <p:nvPr>
            <p:ph type="body" sz="quarter" idx="15" hasCustomPrompt="1"/>
          </p:nvPr>
        </p:nvSpPr>
        <p:spPr>
          <a:xfrm>
            <a:off x="601786" y="5589241"/>
            <a:ext cx="10988431" cy="719485"/>
          </a:xfrm>
          <a:prstGeom prst="rect">
            <a:avLst/>
          </a:prstGeom>
        </p:spPr>
        <p:txBody>
          <a:bodyPr lIns="0" rIns="0"/>
          <a:lstStyle>
            <a:lvl1pPr marL="316459" indent="-316459">
              <a:buNone/>
              <a:defRPr lang="en-GB" sz="2215" b="1"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Fourth</a:t>
            </a:r>
            <a:r>
              <a:rPr lang="es-ES" dirty="0" smtClean="0"/>
              <a:t> </a:t>
            </a:r>
            <a:r>
              <a:rPr lang="es-ES" dirty="0" err="1" smtClean="0"/>
              <a:t>text</a:t>
            </a:r>
            <a:endParaRPr lang="en-GB" dirty="0"/>
          </a:p>
        </p:txBody>
      </p:sp>
      <p:sp>
        <p:nvSpPr>
          <p:cNvPr id="5" name="4 Marcador de tabla"/>
          <p:cNvSpPr>
            <a:spLocks noGrp="1"/>
          </p:cNvSpPr>
          <p:nvPr>
            <p:ph type="tbl" sz="quarter" idx="16" hasCustomPrompt="1"/>
          </p:nvPr>
        </p:nvSpPr>
        <p:spPr>
          <a:xfrm>
            <a:off x="6361723" y="2349500"/>
            <a:ext cx="5228492" cy="2951708"/>
          </a:xfrm>
          <a:prstGeom prst="rect">
            <a:avLst/>
          </a:prstGeom>
        </p:spPr>
        <p:txBody>
          <a:bodyPr/>
          <a:lstStyle>
            <a:lvl1pPr>
              <a:defRPr/>
            </a:lvl1pPr>
          </a:lstStyle>
          <a:p>
            <a:r>
              <a:rPr lang="es-ES" dirty="0" err="1" smtClean="0"/>
              <a:t>Table</a:t>
            </a:r>
            <a:endParaRPr lang="en-GB" dirty="0"/>
          </a:p>
        </p:txBody>
      </p:sp>
      <p:sp>
        <p:nvSpPr>
          <p:cNvPr id="16"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7"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8" name="16 Marcador de texto"/>
          <p:cNvSpPr>
            <a:spLocks noGrp="1"/>
          </p:cNvSpPr>
          <p:nvPr>
            <p:ph type="body" sz="quarter" idx="14" hasCustomPrompt="1"/>
          </p:nvPr>
        </p:nvSpPr>
        <p:spPr>
          <a:xfrm>
            <a:off x="601787" y="836615"/>
            <a:ext cx="522849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9" name="18 Marcador de texto"/>
          <p:cNvSpPr>
            <a:spLocks noGrp="1"/>
          </p:cNvSpPr>
          <p:nvPr>
            <p:ph type="body" sz="quarter" idx="11" hasCustomPrompt="1"/>
          </p:nvPr>
        </p:nvSpPr>
        <p:spPr>
          <a:xfrm>
            <a:off x="6361724" y="836615"/>
            <a:ext cx="5229043"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Tree>
    <p:extLst>
      <p:ext uri="{BB962C8B-B14F-4D97-AF65-F5344CB8AC3E}">
        <p14:creationId xmlns:p14="http://schemas.microsoft.com/office/powerpoint/2010/main" val="31824315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IN A BLOCK WITH GRAPHIC-3">
    <p:spTree>
      <p:nvGrpSpPr>
        <p:cNvPr id="1" name=""/>
        <p:cNvGrpSpPr/>
        <p:nvPr/>
      </p:nvGrpSpPr>
      <p:grpSpPr>
        <a:xfrm>
          <a:off x="0" y="0"/>
          <a:ext cx="0" cy="0"/>
          <a:chOff x="0" y="0"/>
          <a:chExt cx="0" cy="0"/>
        </a:xfrm>
      </p:grpSpPr>
      <p:sp>
        <p:nvSpPr>
          <p:cNvPr id="3" name="2 Marcador de texto"/>
          <p:cNvSpPr>
            <a:spLocks noGrp="1"/>
          </p:cNvSpPr>
          <p:nvPr>
            <p:ph type="body" sz="quarter" idx="10" hasCustomPrompt="1"/>
          </p:nvPr>
        </p:nvSpPr>
        <p:spPr>
          <a:xfrm>
            <a:off x="6361723" y="2348880"/>
            <a:ext cx="5228492" cy="3816424"/>
          </a:xfrm>
          <a:prstGeom prst="rect">
            <a:avLst/>
          </a:prstGeom>
        </p:spPr>
        <p:txBody>
          <a:bodyPr lIns="0"/>
          <a:lstStyle>
            <a:lvl1pPr marL="0" indent="0">
              <a:buNone/>
              <a:defRPr sz="2215" b="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text</a:t>
            </a:r>
            <a:endParaRPr lang="en-GB" dirty="0"/>
          </a:p>
        </p:txBody>
      </p:sp>
      <p:sp>
        <p:nvSpPr>
          <p:cNvPr id="4" name="3 Marcador de gráfico"/>
          <p:cNvSpPr>
            <a:spLocks noGrp="1"/>
          </p:cNvSpPr>
          <p:nvPr>
            <p:ph type="chart" sz="quarter" idx="13" hasCustomPrompt="1"/>
          </p:nvPr>
        </p:nvSpPr>
        <p:spPr>
          <a:xfrm>
            <a:off x="601786" y="2349500"/>
            <a:ext cx="5228492" cy="3816350"/>
          </a:xfrm>
          <a:prstGeom prst="rect">
            <a:avLst/>
          </a:prstGeom>
        </p:spPr>
        <p:txBody>
          <a:bodyPr/>
          <a:lstStyle>
            <a:lvl1pPr>
              <a:defRPr/>
            </a:lvl1pPr>
          </a:lstStyle>
          <a:p>
            <a:r>
              <a:rPr lang="es-ES" dirty="0" err="1" smtClean="0"/>
              <a:t>Graph</a:t>
            </a:r>
            <a:endParaRPr lang="en-GB" dirty="0"/>
          </a:p>
        </p:txBody>
      </p:sp>
      <p:cxnSp>
        <p:nvCxnSpPr>
          <p:cNvPr id="11" name="10 Conector recto"/>
          <p:cNvCxnSpPr/>
          <p:nvPr userDrawn="1"/>
        </p:nvCxnSpPr>
        <p:spPr>
          <a:xfrm flipH="1">
            <a:off x="601786" y="212065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12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4"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5"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6" name="16 Marcador de texto"/>
          <p:cNvSpPr>
            <a:spLocks noGrp="1"/>
          </p:cNvSpPr>
          <p:nvPr>
            <p:ph type="body" sz="quarter" idx="14" hasCustomPrompt="1"/>
          </p:nvPr>
        </p:nvSpPr>
        <p:spPr>
          <a:xfrm>
            <a:off x="601787" y="836615"/>
            <a:ext cx="522849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7" name="18 Marcador de texto"/>
          <p:cNvSpPr>
            <a:spLocks noGrp="1"/>
          </p:cNvSpPr>
          <p:nvPr>
            <p:ph type="body" sz="quarter" idx="11" hasCustomPrompt="1"/>
          </p:nvPr>
        </p:nvSpPr>
        <p:spPr>
          <a:xfrm>
            <a:off x="6361724" y="836615"/>
            <a:ext cx="5229043"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Tree>
    <p:extLst>
      <p:ext uri="{BB962C8B-B14F-4D97-AF65-F5344CB8AC3E}">
        <p14:creationId xmlns:p14="http://schemas.microsoft.com/office/powerpoint/2010/main" val="361662655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IN A BLOCK WITH GRAPHIC-4">
    <p:spTree>
      <p:nvGrpSpPr>
        <p:cNvPr id="1" name=""/>
        <p:cNvGrpSpPr/>
        <p:nvPr/>
      </p:nvGrpSpPr>
      <p:grpSpPr>
        <a:xfrm>
          <a:off x="0" y="0"/>
          <a:ext cx="0" cy="0"/>
          <a:chOff x="0" y="0"/>
          <a:chExt cx="0" cy="0"/>
        </a:xfrm>
      </p:grpSpPr>
      <p:sp>
        <p:nvSpPr>
          <p:cNvPr id="3" name="2 Marcador de texto"/>
          <p:cNvSpPr>
            <a:spLocks noGrp="1"/>
          </p:cNvSpPr>
          <p:nvPr>
            <p:ph type="body" sz="quarter" idx="10" hasCustomPrompt="1"/>
          </p:nvPr>
        </p:nvSpPr>
        <p:spPr>
          <a:xfrm>
            <a:off x="6361723" y="2348880"/>
            <a:ext cx="5228493" cy="2952328"/>
          </a:xfrm>
          <a:prstGeom prst="rect">
            <a:avLst/>
          </a:prstGeom>
        </p:spPr>
        <p:txBody>
          <a:bodyPr lIns="0"/>
          <a:lstStyle>
            <a:lvl1pPr marL="0" indent="0">
              <a:buNone/>
              <a:defRPr sz="2215" b="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text</a:t>
            </a:r>
            <a:endParaRPr lang="en-GB" dirty="0"/>
          </a:p>
        </p:txBody>
      </p:sp>
      <p:sp>
        <p:nvSpPr>
          <p:cNvPr id="4" name="3 Marcador de gráfico"/>
          <p:cNvSpPr>
            <a:spLocks noGrp="1"/>
          </p:cNvSpPr>
          <p:nvPr>
            <p:ph type="chart" sz="quarter" idx="13" hasCustomPrompt="1"/>
          </p:nvPr>
        </p:nvSpPr>
        <p:spPr>
          <a:xfrm>
            <a:off x="601784" y="2349501"/>
            <a:ext cx="5228493" cy="2952271"/>
          </a:xfrm>
          <a:prstGeom prst="rect">
            <a:avLst/>
          </a:prstGeom>
        </p:spPr>
        <p:txBody>
          <a:bodyPr/>
          <a:lstStyle>
            <a:lvl1pPr>
              <a:defRPr/>
            </a:lvl1pPr>
          </a:lstStyle>
          <a:p>
            <a:r>
              <a:rPr lang="es-ES" dirty="0" err="1" smtClean="0"/>
              <a:t>Graph</a:t>
            </a:r>
            <a:endParaRPr lang="en-GB" dirty="0"/>
          </a:p>
        </p:txBody>
      </p:sp>
      <p:cxnSp>
        <p:nvCxnSpPr>
          <p:cNvPr id="11" name="10 Conector recto"/>
          <p:cNvCxnSpPr/>
          <p:nvPr userDrawn="1"/>
        </p:nvCxnSpPr>
        <p:spPr>
          <a:xfrm flipH="1">
            <a:off x="601786" y="212065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12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cxnSp>
        <p:nvCxnSpPr>
          <p:cNvPr id="14" name="13 Conector recto"/>
          <p:cNvCxnSpPr/>
          <p:nvPr userDrawn="1"/>
        </p:nvCxnSpPr>
        <p:spPr>
          <a:xfrm>
            <a:off x="601787" y="552716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5" name="6 Marcador de texto"/>
          <p:cNvSpPr>
            <a:spLocks noGrp="1"/>
          </p:cNvSpPr>
          <p:nvPr>
            <p:ph type="body" sz="quarter" idx="15" hasCustomPrompt="1"/>
          </p:nvPr>
        </p:nvSpPr>
        <p:spPr>
          <a:xfrm>
            <a:off x="601786" y="5589241"/>
            <a:ext cx="10988431" cy="719485"/>
          </a:xfrm>
          <a:prstGeom prst="rect">
            <a:avLst/>
          </a:prstGeom>
        </p:spPr>
        <p:txBody>
          <a:bodyPr lIns="0" rIns="0"/>
          <a:lstStyle>
            <a:lvl1pPr marL="316459" indent="-316459">
              <a:buNone/>
              <a:defRPr lang="en-GB" sz="2215" b="1"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Fourth</a:t>
            </a:r>
            <a:r>
              <a:rPr lang="es-ES" dirty="0" smtClean="0"/>
              <a:t> </a:t>
            </a:r>
            <a:r>
              <a:rPr lang="es-ES" dirty="0" err="1" smtClean="0"/>
              <a:t>text</a:t>
            </a:r>
            <a:endParaRPr lang="en-GB" dirty="0"/>
          </a:p>
        </p:txBody>
      </p:sp>
      <p:sp>
        <p:nvSpPr>
          <p:cNvPr id="16"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7"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8" name="16 Marcador de texto"/>
          <p:cNvSpPr>
            <a:spLocks noGrp="1"/>
          </p:cNvSpPr>
          <p:nvPr>
            <p:ph type="body" sz="quarter" idx="14" hasCustomPrompt="1"/>
          </p:nvPr>
        </p:nvSpPr>
        <p:spPr>
          <a:xfrm>
            <a:off x="601787" y="836615"/>
            <a:ext cx="522849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9" name="18 Marcador de texto"/>
          <p:cNvSpPr>
            <a:spLocks noGrp="1"/>
          </p:cNvSpPr>
          <p:nvPr>
            <p:ph type="body" sz="quarter" idx="11" hasCustomPrompt="1"/>
          </p:nvPr>
        </p:nvSpPr>
        <p:spPr>
          <a:xfrm>
            <a:off x="6361724" y="836615"/>
            <a:ext cx="5229043"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Tree>
    <p:extLst>
      <p:ext uri="{BB962C8B-B14F-4D97-AF65-F5344CB8AC3E}">
        <p14:creationId xmlns:p14="http://schemas.microsoft.com/office/powerpoint/2010/main" val="335886341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IN A BLOCK WITH TABLE-2">
    <p:spTree>
      <p:nvGrpSpPr>
        <p:cNvPr id="1" name=""/>
        <p:cNvGrpSpPr/>
        <p:nvPr/>
      </p:nvGrpSpPr>
      <p:grpSpPr>
        <a:xfrm>
          <a:off x="0" y="0"/>
          <a:ext cx="0" cy="0"/>
          <a:chOff x="0" y="0"/>
          <a:chExt cx="0" cy="0"/>
        </a:xfrm>
      </p:grpSpPr>
      <p:sp>
        <p:nvSpPr>
          <p:cNvPr id="3" name="2 Marcador de texto"/>
          <p:cNvSpPr>
            <a:spLocks noGrp="1"/>
          </p:cNvSpPr>
          <p:nvPr>
            <p:ph type="body" sz="quarter" idx="10" hasCustomPrompt="1"/>
          </p:nvPr>
        </p:nvSpPr>
        <p:spPr>
          <a:xfrm>
            <a:off x="6361723" y="2348880"/>
            <a:ext cx="5228493" cy="2952328"/>
          </a:xfrm>
          <a:prstGeom prst="rect">
            <a:avLst/>
          </a:prstGeom>
        </p:spPr>
        <p:txBody>
          <a:bodyPr lIns="0"/>
          <a:lstStyle>
            <a:lvl1pPr marL="0" indent="0">
              <a:buNone/>
              <a:defRPr sz="2215" b="0"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text</a:t>
            </a:r>
            <a:endParaRPr lang="en-GB" dirty="0"/>
          </a:p>
        </p:txBody>
      </p:sp>
      <p:cxnSp>
        <p:nvCxnSpPr>
          <p:cNvPr id="11" name="10 Conector recto"/>
          <p:cNvCxnSpPr/>
          <p:nvPr userDrawn="1"/>
        </p:nvCxnSpPr>
        <p:spPr>
          <a:xfrm flipH="1">
            <a:off x="601786" y="212065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12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cxnSp>
        <p:nvCxnSpPr>
          <p:cNvPr id="14" name="13 Conector recto"/>
          <p:cNvCxnSpPr/>
          <p:nvPr userDrawn="1"/>
        </p:nvCxnSpPr>
        <p:spPr>
          <a:xfrm>
            <a:off x="601787" y="552716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5" name="4 Marcador de tabla"/>
          <p:cNvSpPr>
            <a:spLocks noGrp="1"/>
          </p:cNvSpPr>
          <p:nvPr>
            <p:ph type="tbl" sz="quarter" idx="16" hasCustomPrompt="1"/>
          </p:nvPr>
        </p:nvSpPr>
        <p:spPr>
          <a:xfrm>
            <a:off x="601786" y="2348881"/>
            <a:ext cx="5228492" cy="2951783"/>
          </a:xfrm>
          <a:prstGeom prst="rect">
            <a:avLst/>
          </a:prstGeom>
        </p:spPr>
        <p:txBody>
          <a:bodyPr/>
          <a:lstStyle>
            <a:lvl1pPr>
              <a:defRPr/>
            </a:lvl1pPr>
          </a:lstStyle>
          <a:p>
            <a:r>
              <a:rPr lang="es-ES" dirty="0" err="1" smtClean="0"/>
              <a:t>Table</a:t>
            </a:r>
            <a:endParaRPr lang="en-GB" dirty="0"/>
          </a:p>
        </p:txBody>
      </p:sp>
      <p:sp>
        <p:nvSpPr>
          <p:cNvPr id="16"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7"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8" name="6 Marcador de texto"/>
          <p:cNvSpPr>
            <a:spLocks noGrp="1"/>
          </p:cNvSpPr>
          <p:nvPr>
            <p:ph type="body" sz="quarter" idx="15" hasCustomPrompt="1"/>
          </p:nvPr>
        </p:nvSpPr>
        <p:spPr>
          <a:xfrm>
            <a:off x="601786" y="5589241"/>
            <a:ext cx="10988431" cy="719485"/>
          </a:xfrm>
          <a:prstGeom prst="rect">
            <a:avLst/>
          </a:prstGeom>
        </p:spPr>
        <p:txBody>
          <a:bodyPr lIns="0" rIns="0"/>
          <a:lstStyle>
            <a:lvl1pPr marL="316459" indent="-316459">
              <a:buNone/>
              <a:defRPr lang="en-GB" sz="2215" b="1"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Fourth</a:t>
            </a:r>
            <a:r>
              <a:rPr lang="es-ES" dirty="0" smtClean="0"/>
              <a:t> </a:t>
            </a:r>
            <a:r>
              <a:rPr lang="es-ES" dirty="0" err="1" smtClean="0"/>
              <a:t>text</a:t>
            </a:r>
            <a:endParaRPr lang="en-GB" dirty="0"/>
          </a:p>
        </p:txBody>
      </p:sp>
      <p:sp>
        <p:nvSpPr>
          <p:cNvPr id="19" name="16 Marcador de texto"/>
          <p:cNvSpPr>
            <a:spLocks noGrp="1"/>
          </p:cNvSpPr>
          <p:nvPr>
            <p:ph type="body" sz="quarter" idx="14" hasCustomPrompt="1"/>
          </p:nvPr>
        </p:nvSpPr>
        <p:spPr>
          <a:xfrm>
            <a:off x="601787" y="836615"/>
            <a:ext cx="522849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20" name="18 Marcador de texto"/>
          <p:cNvSpPr>
            <a:spLocks noGrp="1"/>
          </p:cNvSpPr>
          <p:nvPr>
            <p:ph type="body" sz="quarter" idx="11" hasCustomPrompt="1"/>
          </p:nvPr>
        </p:nvSpPr>
        <p:spPr>
          <a:xfrm>
            <a:off x="6361724" y="836615"/>
            <a:ext cx="5229043"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Tree>
    <p:extLst>
      <p:ext uri="{BB962C8B-B14F-4D97-AF65-F5344CB8AC3E}">
        <p14:creationId xmlns:p14="http://schemas.microsoft.com/office/powerpoint/2010/main" val="322275830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IN A BLOCK WITH TWO GRAPHIC">
    <p:spTree>
      <p:nvGrpSpPr>
        <p:cNvPr id="1" name=""/>
        <p:cNvGrpSpPr/>
        <p:nvPr/>
      </p:nvGrpSpPr>
      <p:grpSpPr>
        <a:xfrm>
          <a:off x="0" y="0"/>
          <a:ext cx="0" cy="0"/>
          <a:chOff x="0" y="0"/>
          <a:chExt cx="0" cy="0"/>
        </a:xfrm>
      </p:grpSpPr>
      <p:sp>
        <p:nvSpPr>
          <p:cNvPr id="4" name="3 Marcador de gráfico"/>
          <p:cNvSpPr>
            <a:spLocks noGrp="1"/>
          </p:cNvSpPr>
          <p:nvPr>
            <p:ph type="chart" sz="quarter" idx="13" hasCustomPrompt="1"/>
          </p:nvPr>
        </p:nvSpPr>
        <p:spPr>
          <a:xfrm>
            <a:off x="6361723" y="2349500"/>
            <a:ext cx="5228492" cy="3816350"/>
          </a:xfrm>
          <a:prstGeom prst="rect">
            <a:avLst/>
          </a:prstGeom>
        </p:spPr>
        <p:txBody>
          <a:bodyPr/>
          <a:lstStyle>
            <a:lvl1pPr>
              <a:defRPr/>
            </a:lvl1pPr>
          </a:lstStyle>
          <a:p>
            <a:r>
              <a:rPr lang="es-ES" dirty="0" err="1" smtClean="0"/>
              <a:t>Graph</a:t>
            </a:r>
            <a:endParaRPr lang="en-GB" dirty="0"/>
          </a:p>
        </p:txBody>
      </p:sp>
      <p:cxnSp>
        <p:nvCxnSpPr>
          <p:cNvPr id="11" name="10 Conector recto"/>
          <p:cNvCxnSpPr/>
          <p:nvPr userDrawn="1"/>
        </p:nvCxnSpPr>
        <p:spPr>
          <a:xfrm flipH="1">
            <a:off x="601786" y="212065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6" name="5 Marcador de gráfico"/>
          <p:cNvSpPr>
            <a:spLocks noGrp="1"/>
          </p:cNvSpPr>
          <p:nvPr>
            <p:ph type="chart" sz="quarter" idx="15" hasCustomPrompt="1"/>
          </p:nvPr>
        </p:nvSpPr>
        <p:spPr>
          <a:xfrm>
            <a:off x="601786" y="2349500"/>
            <a:ext cx="5228492" cy="3816350"/>
          </a:xfrm>
          <a:prstGeom prst="rect">
            <a:avLst/>
          </a:prstGeom>
        </p:spPr>
        <p:txBody>
          <a:bodyPr/>
          <a:lstStyle>
            <a:lvl1pPr>
              <a:defRPr/>
            </a:lvl1pPr>
          </a:lstStyle>
          <a:p>
            <a:r>
              <a:rPr lang="es-ES" dirty="0" err="1" smtClean="0"/>
              <a:t>Graph</a:t>
            </a:r>
            <a:endParaRPr lang="en-GB" dirty="0"/>
          </a:p>
        </p:txBody>
      </p: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12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4"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5"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6" name="16 Marcador de texto"/>
          <p:cNvSpPr>
            <a:spLocks noGrp="1"/>
          </p:cNvSpPr>
          <p:nvPr>
            <p:ph type="body" sz="quarter" idx="14" hasCustomPrompt="1"/>
          </p:nvPr>
        </p:nvSpPr>
        <p:spPr>
          <a:xfrm>
            <a:off x="601787" y="836615"/>
            <a:ext cx="522849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7" name="18 Marcador de texto"/>
          <p:cNvSpPr>
            <a:spLocks noGrp="1"/>
          </p:cNvSpPr>
          <p:nvPr>
            <p:ph type="body" sz="quarter" idx="11" hasCustomPrompt="1"/>
          </p:nvPr>
        </p:nvSpPr>
        <p:spPr>
          <a:xfrm>
            <a:off x="6361724" y="836615"/>
            <a:ext cx="5229043"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Tree>
    <p:extLst>
      <p:ext uri="{BB962C8B-B14F-4D97-AF65-F5344CB8AC3E}">
        <p14:creationId xmlns:p14="http://schemas.microsoft.com/office/powerpoint/2010/main" val="264114383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IN A BLOCK WITH TWO TABLES">
    <p:spTree>
      <p:nvGrpSpPr>
        <p:cNvPr id="1" name=""/>
        <p:cNvGrpSpPr/>
        <p:nvPr/>
      </p:nvGrpSpPr>
      <p:grpSpPr>
        <a:xfrm>
          <a:off x="0" y="0"/>
          <a:ext cx="0" cy="0"/>
          <a:chOff x="0" y="0"/>
          <a:chExt cx="0" cy="0"/>
        </a:xfrm>
      </p:grpSpPr>
      <p:cxnSp>
        <p:nvCxnSpPr>
          <p:cNvPr id="11" name="10 Conector recto"/>
          <p:cNvCxnSpPr/>
          <p:nvPr userDrawn="1"/>
        </p:nvCxnSpPr>
        <p:spPr>
          <a:xfrm flipH="1">
            <a:off x="601786" y="212065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12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3" name="2 Marcador de tabla"/>
          <p:cNvSpPr>
            <a:spLocks noGrp="1"/>
          </p:cNvSpPr>
          <p:nvPr>
            <p:ph type="tbl" sz="quarter" idx="16" hasCustomPrompt="1"/>
          </p:nvPr>
        </p:nvSpPr>
        <p:spPr>
          <a:xfrm>
            <a:off x="601786" y="2349500"/>
            <a:ext cx="5228492" cy="3816350"/>
          </a:xfrm>
          <a:prstGeom prst="rect">
            <a:avLst/>
          </a:prstGeom>
        </p:spPr>
        <p:txBody>
          <a:bodyPr/>
          <a:lstStyle>
            <a:lvl1pPr>
              <a:defRPr/>
            </a:lvl1pPr>
          </a:lstStyle>
          <a:p>
            <a:r>
              <a:rPr lang="es-ES" dirty="0" err="1" smtClean="0"/>
              <a:t>Table</a:t>
            </a:r>
            <a:endParaRPr lang="en-GB" dirty="0"/>
          </a:p>
        </p:txBody>
      </p:sp>
      <p:sp>
        <p:nvSpPr>
          <p:cNvPr id="15" name="2 Marcador de tabla"/>
          <p:cNvSpPr>
            <a:spLocks noGrp="1"/>
          </p:cNvSpPr>
          <p:nvPr>
            <p:ph type="tbl" sz="quarter" idx="17" hasCustomPrompt="1"/>
          </p:nvPr>
        </p:nvSpPr>
        <p:spPr>
          <a:xfrm>
            <a:off x="6340215" y="2348880"/>
            <a:ext cx="5228492" cy="3816350"/>
          </a:xfrm>
          <a:prstGeom prst="rect">
            <a:avLst/>
          </a:prstGeom>
        </p:spPr>
        <p:txBody>
          <a:bodyPr/>
          <a:lstStyle>
            <a:lvl1pPr>
              <a:defRPr/>
            </a:lvl1pPr>
          </a:lstStyle>
          <a:p>
            <a:r>
              <a:rPr lang="es-ES" dirty="0" err="1" smtClean="0"/>
              <a:t>Table</a:t>
            </a:r>
            <a:endParaRPr lang="en-GB" dirty="0"/>
          </a:p>
        </p:txBody>
      </p:sp>
      <p:sp>
        <p:nvSpPr>
          <p:cNvPr id="14"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6"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7" name="16 Marcador de texto"/>
          <p:cNvSpPr>
            <a:spLocks noGrp="1"/>
          </p:cNvSpPr>
          <p:nvPr>
            <p:ph type="body" sz="quarter" idx="14" hasCustomPrompt="1"/>
          </p:nvPr>
        </p:nvSpPr>
        <p:spPr>
          <a:xfrm>
            <a:off x="601787" y="836615"/>
            <a:ext cx="522849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8" name="18 Marcador de texto"/>
          <p:cNvSpPr>
            <a:spLocks noGrp="1"/>
          </p:cNvSpPr>
          <p:nvPr>
            <p:ph type="body" sz="quarter" idx="11" hasCustomPrompt="1"/>
          </p:nvPr>
        </p:nvSpPr>
        <p:spPr>
          <a:xfrm>
            <a:off x="6361724" y="836615"/>
            <a:ext cx="5229043"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Tree>
    <p:extLst>
      <p:ext uri="{BB962C8B-B14F-4D97-AF65-F5344CB8AC3E}">
        <p14:creationId xmlns:p14="http://schemas.microsoft.com/office/powerpoint/2010/main" val="247488780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IN A BLOCK WITH A GRAPHIC AND A TABLE">
    <p:spTree>
      <p:nvGrpSpPr>
        <p:cNvPr id="1" name=""/>
        <p:cNvGrpSpPr/>
        <p:nvPr/>
      </p:nvGrpSpPr>
      <p:grpSpPr>
        <a:xfrm>
          <a:off x="0" y="0"/>
          <a:ext cx="0" cy="0"/>
          <a:chOff x="0" y="0"/>
          <a:chExt cx="0" cy="0"/>
        </a:xfrm>
      </p:grpSpPr>
      <p:cxnSp>
        <p:nvCxnSpPr>
          <p:cNvPr id="11" name="10 Conector recto"/>
          <p:cNvCxnSpPr/>
          <p:nvPr userDrawn="1"/>
        </p:nvCxnSpPr>
        <p:spPr>
          <a:xfrm flipH="1">
            <a:off x="601786" y="2120650"/>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6" name="5 Marcador de gráfico"/>
          <p:cNvSpPr>
            <a:spLocks noGrp="1"/>
          </p:cNvSpPr>
          <p:nvPr>
            <p:ph type="chart" sz="quarter" idx="15" hasCustomPrompt="1"/>
          </p:nvPr>
        </p:nvSpPr>
        <p:spPr>
          <a:xfrm>
            <a:off x="601786" y="2349500"/>
            <a:ext cx="5228492" cy="3816350"/>
          </a:xfrm>
          <a:prstGeom prst="rect">
            <a:avLst/>
          </a:prstGeom>
        </p:spPr>
        <p:txBody>
          <a:bodyPr/>
          <a:lstStyle>
            <a:lvl1pPr>
              <a:defRPr/>
            </a:lvl1pPr>
          </a:lstStyle>
          <a:p>
            <a:r>
              <a:rPr lang="es-ES" dirty="0" err="1" smtClean="0"/>
              <a:t>Graph</a:t>
            </a:r>
            <a:endParaRPr lang="en-GB" dirty="0"/>
          </a:p>
        </p:txBody>
      </p:sp>
      <p:sp>
        <p:nvSpPr>
          <p:cNvPr id="12" name="11 Rectángulo"/>
          <p:cNvSpPr/>
          <p:nvPr userDrawn="1"/>
        </p:nvSpPr>
        <p:spPr>
          <a:xfrm rot="5400000">
            <a:off x="3179898" y="-1885668"/>
            <a:ext cx="72262" cy="5228493"/>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13" name="12 Rectángulo"/>
          <p:cNvSpPr/>
          <p:nvPr userDrawn="1"/>
        </p:nvSpPr>
        <p:spPr>
          <a:xfrm rot="5400000">
            <a:off x="8940238" y="-1885819"/>
            <a:ext cx="72010" cy="522904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3" name="2 Marcador de tabla"/>
          <p:cNvSpPr>
            <a:spLocks noGrp="1"/>
          </p:cNvSpPr>
          <p:nvPr>
            <p:ph type="tbl" sz="quarter" idx="16" hasCustomPrompt="1"/>
          </p:nvPr>
        </p:nvSpPr>
        <p:spPr>
          <a:xfrm>
            <a:off x="6361723" y="2348880"/>
            <a:ext cx="5228492" cy="3816970"/>
          </a:xfrm>
          <a:prstGeom prst="rect">
            <a:avLst/>
          </a:prstGeom>
        </p:spPr>
        <p:txBody>
          <a:bodyPr/>
          <a:lstStyle>
            <a:lvl1pPr>
              <a:defRPr/>
            </a:lvl1pPr>
          </a:lstStyle>
          <a:p>
            <a:r>
              <a:rPr lang="es-ES" dirty="0" err="1" smtClean="0"/>
              <a:t>Table</a:t>
            </a:r>
            <a:endParaRPr lang="en-GB" dirty="0"/>
          </a:p>
        </p:txBody>
      </p:sp>
      <p:sp>
        <p:nvSpPr>
          <p:cNvPr id="14"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5" name="6 Título"/>
          <p:cNvSpPr>
            <a:spLocks noGrp="1"/>
          </p:cNvSpPr>
          <p:nvPr>
            <p:ph type="title" hasCustomPrompt="1"/>
          </p:nvPr>
        </p:nvSpPr>
        <p:spPr>
          <a:xfrm>
            <a:off x="601784" y="116633"/>
            <a:ext cx="5228493"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
        <p:nvSpPr>
          <p:cNvPr id="16" name="16 Marcador de texto"/>
          <p:cNvSpPr>
            <a:spLocks noGrp="1"/>
          </p:cNvSpPr>
          <p:nvPr>
            <p:ph type="body" sz="quarter" idx="14" hasCustomPrompt="1"/>
          </p:nvPr>
        </p:nvSpPr>
        <p:spPr>
          <a:xfrm>
            <a:off x="601787" y="836615"/>
            <a:ext cx="5228491"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sp>
        <p:nvSpPr>
          <p:cNvPr id="17" name="18 Marcador de texto"/>
          <p:cNvSpPr>
            <a:spLocks noGrp="1"/>
          </p:cNvSpPr>
          <p:nvPr>
            <p:ph type="body" sz="quarter" idx="11" hasCustomPrompt="1"/>
          </p:nvPr>
        </p:nvSpPr>
        <p:spPr>
          <a:xfrm>
            <a:off x="6361724" y="836615"/>
            <a:ext cx="5229043" cy="1152227"/>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Right</a:t>
            </a:r>
            <a:r>
              <a:rPr lang="es-ES" dirty="0" smtClean="0"/>
              <a:t> </a:t>
            </a:r>
            <a:r>
              <a:rPr lang="es-ES" dirty="0" err="1" smtClean="0"/>
              <a:t>title</a:t>
            </a:r>
            <a:endParaRPr lang="en-GB" dirty="0"/>
          </a:p>
        </p:txBody>
      </p:sp>
    </p:spTree>
    <p:extLst>
      <p:ext uri="{BB962C8B-B14F-4D97-AF65-F5344CB8AC3E}">
        <p14:creationId xmlns:p14="http://schemas.microsoft.com/office/powerpoint/2010/main" val="2717198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 A TABLE">
    <p:spTree>
      <p:nvGrpSpPr>
        <p:cNvPr id="1" name=""/>
        <p:cNvGrpSpPr/>
        <p:nvPr/>
      </p:nvGrpSpPr>
      <p:grpSpPr>
        <a:xfrm>
          <a:off x="0" y="0"/>
          <a:ext cx="0" cy="0"/>
          <a:chOff x="0" y="0"/>
          <a:chExt cx="0" cy="0"/>
        </a:xfrm>
      </p:grpSpPr>
      <p:sp>
        <p:nvSpPr>
          <p:cNvPr id="9" name="16 Marcador de texto"/>
          <p:cNvSpPr>
            <a:spLocks noGrp="1"/>
          </p:cNvSpPr>
          <p:nvPr>
            <p:ph type="body" sz="quarter" idx="14" hasCustomPrompt="1"/>
          </p:nvPr>
        </p:nvSpPr>
        <p:spPr>
          <a:xfrm>
            <a:off x="601786" y="836615"/>
            <a:ext cx="10988980" cy="936203"/>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cxnSp>
        <p:nvCxnSpPr>
          <p:cNvPr id="11" name="10 Conector recto"/>
          <p:cNvCxnSpPr/>
          <p:nvPr userDrawn="1"/>
        </p:nvCxnSpPr>
        <p:spPr>
          <a:xfrm flipH="1">
            <a:off x="636813" y="1916832"/>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3" name="2 Marcador de tabla"/>
          <p:cNvSpPr>
            <a:spLocks noGrp="1"/>
          </p:cNvSpPr>
          <p:nvPr>
            <p:ph type="tbl" sz="quarter" idx="16" hasCustomPrompt="1"/>
          </p:nvPr>
        </p:nvSpPr>
        <p:spPr>
          <a:xfrm>
            <a:off x="601787" y="2060848"/>
            <a:ext cx="10988429" cy="4105002"/>
          </a:xfrm>
          <a:prstGeom prst="rect">
            <a:avLst/>
          </a:prstGeom>
        </p:spPr>
        <p:txBody>
          <a:bodyPr/>
          <a:lstStyle>
            <a:lvl1pPr>
              <a:defRPr/>
            </a:lvl1pPr>
          </a:lstStyle>
          <a:p>
            <a:r>
              <a:rPr lang="es-ES" dirty="0" err="1" smtClean="0"/>
              <a:t>Table</a:t>
            </a:r>
            <a:endParaRPr lang="en-GB" dirty="0"/>
          </a:p>
        </p:txBody>
      </p:sp>
      <p:sp>
        <p:nvSpPr>
          <p:cNvPr id="14" name="13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8"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0"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1503075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color">
    <p:bg>
      <p:bgPr>
        <a:solidFill>
          <a:srgbClr val="DDD0CF"/>
        </a:solidFill>
        <a:effectLst/>
      </p:bgPr>
    </p:bg>
    <p:spTree>
      <p:nvGrpSpPr>
        <p:cNvPr id="1" name=""/>
        <p:cNvGrpSpPr/>
        <p:nvPr/>
      </p:nvGrpSpPr>
      <p:grpSpPr>
        <a:xfrm>
          <a:off x="0" y="0"/>
          <a:ext cx="0" cy="0"/>
          <a:chOff x="0" y="0"/>
          <a:chExt cx="0" cy="0"/>
        </a:xfrm>
      </p:grpSpPr>
      <p:sp>
        <p:nvSpPr>
          <p:cNvPr id="22" name="Rectangle 21"/>
          <p:cNvSpPr/>
          <p:nvPr userDrawn="1"/>
        </p:nvSpPr>
        <p:spPr>
          <a:xfrm>
            <a:off x="304800" y="1310178"/>
            <a:ext cx="6787376" cy="1419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solidFill>
                <a:prstClr val="white"/>
              </a:solidFill>
            </a:endParaRPr>
          </a:p>
        </p:txBody>
      </p:sp>
      <p:sp>
        <p:nvSpPr>
          <p:cNvPr id="11" name="Rectangle 10"/>
          <p:cNvSpPr/>
          <p:nvPr userDrawn="1"/>
        </p:nvSpPr>
        <p:spPr>
          <a:xfrm>
            <a:off x="0" y="6280484"/>
            <a:ext cx="12192000" cy="577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prstClr val="white"/>
              </a:solidFill>
            </a:endParaRPr>
          </a:p>
        </p:txBody>
      </p:sp>
      <p:sp>
        <p:nvSpPr>
          <p:cNvPr id="17" name="Text Placeholder 12"/>
          <p:cNvSpPr>
            <a:spLocks noGrp="1"/>
          </p:cNvSpPr>
          <p:nvPr>
            <p:ph type="body" sz="quarter" idx="13" hasCustomPrompt="1"/>
          </p:nvPr>
        </p:nvSpPr>
        <p:spPr>
          <a:xfrm>
            <a:off x="609600" y="1938529"/>
            <a:ext cx="6181344" cy="337433"/>
          </a:xfrm>
        </p:spPr>
        <p:txBody>
          <a:bodyPr>
            <a:noAutofit/>
          </a:bodyPr>
          <a:lstStyle>
            <a:lvl1pPr>
              <a:defRPr sz="1800" b="0">
                <a:solidFill>
                  <a:schemeClr val="tx1"/>
                </a:solidFill>
              </a:defRPr>
            </a:lvl1pPr>
          </a:lstStyle>
          <a:p>
            <a:pPr lvl="0"/>
            <a:r>
              <a:rPr lang="en-US" dirty="0"/>
              <a:t>Click to add subheading</a:t>
            </a:r>
          </a:p>
        </p:txBody>
      </p:sp>
      <p:sp>
        <p:nvSpPr>
          <p:cNvPr id="13" name="Title 1"/>
          <p:cNvSpPr>
            <a:spLocks noGrp="1"/>
          </p:cNvSpPr>
          <p:nvPr>
            <p:ph type="title" hasCustomPrompt="1"/>
          </p:nvPr>
        </p:nvSpPr>
        <p:spPr>
          <a:xfrm>
            <a:off x="609600" y="1524001"/>
            <a:ext cx="6181344" cy="381000"/>
          </a:xfrm>
        </p:spPr>
        <p:txBody>
          <a:bodyPr>
            <a:noAutofit/>
          </a:bodyPr>
          <a:lstStyle>
            <a:lvl1pPr>
              <a:defRPr baseline="0"/>
            </a:lvl1pPr>
          </a:lstStyle>
          <a:p>
            <a:r>
              <a:rPr lang="en-US" dirty="0"/>
              <a:t>Divider color slide — click to edit text</a:t>
            </a:r>
          </a:p>
        </p:txBody>
      </p:sp>
      <p:grpSp>
        <p:nvGrpSpPr>
          <p:cNvPr id="14" name="Group 13"/>
          <p:cNvGrpSpPr/>
          <p:nvPr userDrawn="1"/>
        </p:nvGrpSpPr>
        <p:grpSpPr>
          <a:xfrm>
            <a:off x="609600" y="3829699"/>
            <a:ext cx="2474384" cy="2051050"/>
            <a:chOff x="457200" y="3522663"/>
            <a:chExt cx="1855788" cy="2051050"/>
          </a:xfrm>
        </p:grpSpPr>
        <p:sp>
          <p:nvSpPr>
            <p:cNvPr id="18" name="AutoShape 3"/>
            <p:cNvSpPr>
              <a:spLocks noChangeAspect="1" noChangeArrowheads="1" noTextEdit="1"/>
            </p:cNvSpPr>
            <p:nvPr userDrawn="1"/>
          </p:nvSpPr>
          <p:spPr bwMode="auto">
            <a:xfrm>
              <a:off x="457200" y="3522663"/>
              <a:ext cx="1855788"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Rectangle 5"/>
            <p:cNvSpPr>
              <a:spLocks noChangeArrowheads="1"/>
            </p:cNvSpPr>
            <p:nvPr userDrawn="1"/>
          </p:nvSpPr>
          <p:spPr bwMode="auto">
            <a:xfrm>
              <a:off x="1879600" y="4954588"/>
              <a:ext cx="285750" cy="203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1" name="Rectangle 6"/>
            <p:cNvSpPr>
              <a:spLocks noChangeArrowheads="1"/>
            </p:cNvSpPr>
            <p:nvPr userDrawn="1"/>
          </p:nvSpPr>
          <p:spPr bwMode="auto">
            <a:xfrm>
              <a:off x="1597025" y="3522663"/>
              <a:ext cx="712788" cy="1028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5" name="Rectangle 7"/>
            <p:cNvSpPr>
              <a:spLocks noChangeArrowheads="1"/>
            </p:cNvSpPr>
            <p:nvPr userDrawn="1"/>
          </p:nvSpPr>
          <p:spPr bwMode="auto">
            <a:xfrm>
              <a:off x="1177925" y="3730625"/>
              <a:ext cx="142875" cy="6175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6" name="Rectangle 8"/>
            <p:cNvSpPr>
              <a:spLocks noChangeArrowheads="1"/>
            </p:cNvSpPr>
            <p:nvPr userDrawn="1"/>
          </p:nvSpPr>
          <p:spPr bwMode="auto">
            <a:xfrm>
              <a:off x="1309688" y="4543425"/>
              <a:ext cx="147638" cy="415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7" name="Rectangle 26"/>
            <p:cNvSpPr>
              <a:spLocks noChangeArrowheads="1"/>
            </p:cNvSpPr>
            <p:nvPr userDrawn="1"/>
          </p:nvSpPr>
          <p:spPr bwMode="auto">
            <a:xfrm>
              <a:off x="460375" y="4751388"/>
              <a:ext cx="569913" cy="8223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pic>
        <p:nvPicPr>
          <p:cNvPr id="28" name="Picture 27"/>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29"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16"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20" name="Rectangle 19"/>
          <p:cNvSpPr/>
          <p:nvPr userDrawn="1"/>
        </p:nvSpPr>
        <p:spPr>
          <a:xfrm>
            <a:off x="609599" y="6400801"/>
            <a:ext cx="878446" cy="92333"/>
          </a:xfrm>
          <a:prstGeom prst="rect">
            <a:avLst/>
          </a:prstGeom>
        </p:spPr>
        <p:txBody>
          <a:bodyPr wrap="none" lIns="0" tIns="0" rIns="0" bIns="0">
            <a:spAutoFit/>
          </a:bodyPr>
          <a:lstStyle/>
          <a:p>
            <a:pPr>
              <a:spcAft>
                <a:spcPts val="200"/>
              </a:spcAft>
            </a:pPr>
            <a:r>
              <a:rPr lang="en-GB" sz="600" b="1" dirty="0">
                <a:solidFill>
                  <a:srgbClr val="702082"/>
                </a:solidFill>
              </a:rPr>
              <a:t>willistowerswatson.com</a:t>
            </a:r>
          </a:p>
        </p:txBody>
      </p:sp>
    </p:spTree>
    <p:extLst>
      <p:ext uri="{BB962C8B-B14F-4D97-AF65-F5344CB8AC3E}">
        <p14:creationId xmlns:p14="http://schemas.microsoft.com/office/powerpoint/2010/main" val="12467631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IN A BLOCK WITH A TABLE-2">
    <p:spTree>
      <p:nvGrpSpPr>
        <p:cNvPr id="1" name=""/>
        <p:cNvGrpSpPr/>
        <p:nvPr/>
      </p:nvGrpSpPr>
      <p:grpSpPr>
        <a:xfrm>
          <a:off x="0" y="0"/>
          <a:ext cx="0" cy="0"/>
          <a:chOff x="0" y="0"/>
          <a:chExt cx="0" cy="0"/>
        </a:xfrm>
      </p:grpSpPr>
      <p:sp>
        <p:nvSpPr>
          <p:cNvPr id="9" name="16 Marcador de texto"/>
          <p:cNvSpPr>
            <a:spLocks noGrp="1"/>
          </p:cNvSpPr>
          <p:nvPr>
            <p:ph type="body" sz="quarter" idx="14" hasCustomPrompt="1"/>
          </p:nvPr>
        </p:nvSpPr>
        <p:spPr>
          <a:xfrm>
            <a:off x="601786" y="836615"/>
            <a:ext cx="10988980" cy="864195"/>
          </a:xfrm>
          <a:prstGeom prst="rect">
            <a:avLst/>
          </a:prstGeom>
        </p:spPr>
        <p:txBody>
          <a:bodyPr lIns="0"/>
          <a:lstStyle>
            <a:lvl1pPr marL="0" indent="0">
              <a:buNone/>
              <a:defRPr sz="2215" b="1" baseline="0">
                <a:solidFill>
                  <a:srgbClr val="5C881A"/>
                </a:solidFill>
                <a:latin typeface="Arial" panose="020B0604020202020204" pitchFamily="34" charset="0"/>
                <a:cs typeface="Arial" panose="020B0604020202020204" pitchFamily="34" charset="0"/>
              </a:defRPr>
            </a:lvl1pPr>
          </a:lstStyle>
          <a:p>
            <a:pPr lvl="0"/>
            <a:r>
              <a:rPr lang="es-ES" dirty="0" err="1" smtClean="0"/>
              <a:t>Left</a:t>
            </a:r>
            <a:r>
              <a:rPr lang="es-ES" dirty="0" smtClean="0"/>
              <a:t> </a:t>
            </a:r>
            <a:r>
              <a:rPr lang="es-ES" dirty="0" err="1" smtClean="0"/>
              <a:t>title</a:t>
            </a:r>
            <a:endParaRPr lang="en-GB" dirty="0"/>
          </a:p>
        </p:txBody>
      </p:sp>
      <p:cxnSp>
        <p:nvCxnSpPr>
          <p:cNvPr id="11" name="10 Conector recto"/>
          <p:cNvCxnSpPr/>
          <p:nvPr userDrawn="1"/>
        </p:nvCxnSpPr>
        <p:spPr>
          <a:xfrm flipH="1">
            <a:off x="601786" y="1844824"/>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3" name="2 Marcador de tabla"/>
          <p:cNvSpPr>
            <a:spLocks noGrp="1"/>
          </p:cNvSpPr>
          <p:nvPr>
            <p:ph type="tbl" sz="quarter" idx="16" hasCustomPrompt="1"/>
          </p:nvPr>
        </p:nvSpPr>
        <p:spPr>
          <a:xfrm>
            <a:off x="601787" y="1916832"/>
            <a:ext cx="10988429" cy="3384376"/>
          </a:xfrm>
          <a:prstGeom prst="rect">
            <a:avLst/>
          </a:prstGeom>
        </p:spPr>
        <p:txBody>
          <a:bodyPr/>
          <a:lstStyle>
            <a:lvl1pPr>
              <a:defRPr/>
            </a:lvl1pPr>
          </a:lstStyle>
          <a:p>
            <a:r>
              <a:rPr lang="es-ES" dirty="0" err="1" smtClean="0"/>
              <a:t>Table</a:t>
            </a:r>
            <a:endParaRPr lang="en-GB" dirty="0"/>
          </a:p>
        </p:txBody>
      </p:sp>
      <p:sp>
        <p:nvSpPr>
          <p:cNvPr id="14" name="13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cxnSp>
        <p:nvCxnSpPr>
          <p:cNvPr id="8" name="7 Conector recto"/>
          <p:cNvCxnSpPr/>
          <p:nvPr userDrawn="1"/>
        </p:nvCxnSpPr>
        <p:spPr>
          <a:xfrm>
            <a:off x="601787" y="5373216"/>
            <a:ext cx="10988431" cy="0"/>
          </a:xfrm>
          <a:prstGeom prst="line">
            <a:avLst/>
          </a:prstGeom>
          <a:ln w="28575">
            <a:solidFill>
              <a:srgbClr val="5C881A"/>
            </a:solidFill>
          </a:ln>
          <a:effectLst/>
        </p:spPr>
        <p:style>
          <a:lnRef idx="2">
            <a:schemeClr val="accent1"/>
          </a:lnRef>
          <a:fillRef idx="0">
            <a:schemeClr val="accent1"/>
          </a:fillRef>
          <a:effectRef idx="1">
            <a:schemeClr val="accent1"/>
          </a:effectRef>
          <a:fontRef idx="minor">
            <a:schemeClr val="tx1"/>
          </a:fontRef>
        </p:style>
      </p:cxnSp>
      <p:sp>
        <p:nvSpPr>
          <p:cNvPr id="10" name="6 Marcador de texto"/>
          <p:cNvSpPr>
            <a:spLocks noGrp="1"/>
          </p:cNvSpPr>
          <p:nvPr>
            <p:ph type="body" sz="quarter" idx="15" hasCustomPrompt="1"/>
          </p:nvPr>
        </p:nvSpPr>
        <p:spPr>
          <a:xfrm>
            <a:off x="601786" y="5445225"/>
            <a:ext cx="10988431" cy="863500"/>
          </a:xfrm>
          <a:prstGeom prst="rect">
            <a:avLst/>
          </a:prstGeom>
        </p:spPr>
        <p:txBody>
          <a:bodyPr lIns="0" rIns="0"/>
          <a:lstStyle>
            <a:lvl1pPr marL="316459" indent="-316459">
              <a:buNone/>
              <a:defRPr lang="en-GB" sz="2215" b="1"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Fourth</a:t>
            </a:r>
            <a:r>
              <a:rPr lang="es-ES" dirty="0" smtClean="0"/>
              <a:t> </a:t>
            </a:r>
            <a:r>
              <a:rPr lang="es-ES" dirty="0" err="1" smtClean="0"/>
              <a:t>text</a:t>
            </a:r>
            <a:endParaRPr lang="en-GB" dirty="0"/>
          </a:p>
        </p:txBody>
      </p:sp>
      <p:sp>
        <p:nvSpPr>
          <p:cNvPr id="12"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3"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307432396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EXT IN TWO BLOCKS-1">
    <p:spTree>
      <p:nvGrpSpPr>
        <p:cNvPr id="1" name=""/>
        <p:cNvGrpSpPr/>
        <p:nvPr/>
      </p:nvGrpSpPr>
      <p:grpSpPr>
        <a:xfrm>
          <a:off x="0" y="0"/>
          <a:ext cx="0" cy="0"/>
          <a:chOff x="0" y="0"/>
          <a:chExt cx="0" cy="0"/>
        </a:xfrm>
      </p:grpSpPr>
      <p:sp>
        <p:nvSpPr>
          <p:cNvPr id="13" name="12 Rectángulo"/>
          <p:cNvSpPr/>
          <p:nvPr userDrawn="1"/>
        </p:nvSpPr>
        <p:spPr>
          <a:xfrm rot="5400000">
            <a:off x="6060272" y="-4765788"/>
            <a:ext cx="72008" cy="10988980"/>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GB" sz="2585">
              <a:solidFill>
                <a:prstClr val="white"/>
              </a:solidFill>
            </a:endParaRPr>
          </a:p>
        </p:txBody>
      </p:sp>
      <p:sp>
        <p:nvSpPr>
          <p:cNvPr id="3" name="2 Marcador de texto"/>
          <p:cNvSpPr>
            <a:spLocks noGrp="1"/>
          </p:cNvSpPr>
          <p:nvPr>
            <p:ph type="body" sz="quarter" idx="13" hasCustomPrompt="1"/>
          </p:nvPr>
        </p:nvSpPr>
        <p:spPr>
          <a:xfrm>
            <a:off x="557122" y="1052736"/>
            <a:ext cx="11078308" cy="4680520"/>
          </a:xfrm>
          <a:prstGeom prst="rect">
            <a:avLst/>
          </a:prstGeom>
        </p:spPr>
        <p:txBody>
          <a:bodyPr lIns="0" rIns="0"/>
          <a:lstStyle>
            <a:lvl1pPr marL="316531" indent="-316531">
              <a:buNone/>
              <a:defRPr lang="en-GB" sz="2215" b="0" kern="1200" baseline="0" dirty="0">
                <a:solidFill>
                  <a:srgbClr val="5C881A"/>
                </a:solidFill>
                <a:latin typeface="Arial" panose="020B0604020202020204" pitchFamily="34" charset="0"/>
                <a:ea typeface="ＭＳ Ｐゴシック" charset="-128"/>
                <a:cs typeface="Arial" panose="020B0604020202020204" pitchFamily="34" charset="0"/>
              </a:defRPr>
            </a:lvl1pPr>
          </a:lstStyle>
          <a:p>
            <a:pPr marL="0" lvl="0" indent="0" algn="l" defTabSz="421946" rtl="0" eaLnBrk="0" fontAlgn="base" hangingPunct="0">
              <a:spcBef>
                <a:spcPct val="20000"/>
              </a:spcBef>
              <a:spcAft>
                <a:spcPct val="0"/>
              </a:spcAft>
            </a:pPr>
            <a:r>
              <a:rPr lang="es-ES" dirty="0" err="1" smtClean="0"/>
              <a:t>Second</a:t>
            </a:r>
            <a:r>
              <a:rPr lang="es-ES" dirty="0" smtClean="0"/>
              <a:t> </a:t>
            </a:r>
            <a:r>
              <a:rPr lang="es-ES" dirty="0" err="1" smtClean="0"/>
              <a:t>text</a:t>
            </a:r>
            <a:endParaRPr lang="en-GB" dirty="0"/>
          </a:p>
        </p:txBody>
      </p:sp>
      <p:sp>
        <p:nvSpPr>
          <p:cNvPr id="10" name="6 Marcador de texto"/>
          <p:cNvSpPr>
            <a:spLocks noGrp="1"/>
          </p:cNvSpPr>
          <p:nvPr>
            <p:ph type="body" sz="quarter" idx="12" hasCustomPrompt="1"/>
          </p:nvPr>
        </p:nvSpPr>
        <p:spPr>
          <a:xfrm>
            <a:off x="5830278" y="6381752"/>
            <a:ext cx="5494612" cy="431799"/>
          </a:xfrm>
          <a:prstGeom prst="rect">
            <a:avLst/>
          </a:prstGeom>
        </p:spPr>
        <p:txBody>
          <a:bodyPr anchor="ctr" anchorCtr="0"/>
          <a:lstStyle>
            <a:lvl1pPr marL="0" indent="0" algn="r">
              <a:buNone/>
              <a:defRPr sz="831" b="1">
                <a:solidFill>
                  <a:srgbClr val="5C881A"/>
                </a:solidFill>
                <a:latin typeface="Arial" panose="020B0604020202020204" pitchFamily="34" charset="0"/>
                <a:cs typeface="Arial" panose="020B0604020202020204" pitchFamily="34" charset="0"/>
              </a:defRPr>
            </a:lvl1pPr>
            <a:lvl2pPr>
              <a:defRPr sz="831" b="1">
                <a:solidFill>
                  <a:srgbClr val="5C881A"/>
                </a:solidFill>
                <a:latin typeface="Arial" panose="020B0604020202020204" pitchFamily="34" charset="0"/>
                <a:cs typeface="Arial" panose="020B0604020202020204" pitchFamily="34" charset="0"/>
              </a:defRPr>
            </a:lvl2pPr>
            <a:lvl3pPr>
              <a:defRPr sz="831" b="1">
                <a:solidFill>
                  <a:srgbClr val="5C881A"/>
                </a:solidFill>
                <a:latin typeface="Arial" panose="020B0604020202020204" pitchFamily="34" charset="0"/>
                <a:cs typeface="Arial" panose="020B0604020202020204" pitchFamily="34" charset="0"/>
              </a:defRPr>
            </a:lvl3pPr>
            <a:lvl4pPr>
              <a:defRPr sz="831" b="1">
                <a:solidFill>
                  <a:srgbClr val="5C881A"/>
                </a:solidFill>
                <a:latin typeface="Arial" panose="020B0604020202020204" pitchFamily="34" charset="0"/>
                <a:cs typeface="Arial" panose="020B0604020202020204" pitchFamily="34" charset="0"/>
              </a:defRPr>
            </a:lvl4pPr>
            <a:lvl5pPr>
              <a:defRPr sz="831" b="1">
                <a:solidFill>
                  <a:srgbClr val="5C881A"/>
                </a:solidFill>
                <a:latin typeface="Arial" panose="020B0604020202020204" pitchFamily="34" charset="0"/>
                <a:cs typeface="Arial" panose="020B0604020202020204" pitchFamily="34" charset="0"/>
              </a:defRPr>
            </a:lvl5pPr>
          </a:lstStyle>
          <a:p>
            <a:pPr lvl="0"/>
            <a:r>
              <a:rPr lang="en-GB" dirty="0" smtClean="0">
                <a:effectLst/>
              </a:rPr>
              <a:t>Write here the title of the presentation</a:t>
            </a:r>
            <a:endParaRPr lang="en-GB" dirty="0"/>
          </a:p>
        </p:txBody>
      </p:sp>
      <p:sp>
        <p:nvSpPr>
          <p:cNvPr id="11" name="6 Título"/>
          <p:cNvSpPr>
            <a:spLocks noGrp="1"/>
          </p:cNvSpPr>
          <p:nvPr>
            <p:ph type="title" hasCustomPrompt="1"/>
          </p:nvPr>
        </p:nvSpPr>
        <p:spPr>
          <a:xfrm>
            <a:off x="601784" y="116633"/>
            <a:ext cx="10988432" cy="576064"/>
          </a:xfrm>
          <a:prstGeom prst="rect">
            <a:avLst/>
          </a:prstGeom>
        </p:spPr>
        <p:txBody>
          <a:bodyPr lIns="0" tIns="45709" rIns="91419" bIns="45709" anchor="ctr" anchorCtr="0"/>
          <a:lstStyle>
            <a:lvl1pPr algn="l">
              <a:lnSpc>
                <a:spcPts val="1846"/>
              </a:lnSpc>
              <a:defRPr sz="1662" b="1">
                <a:solidFill>
                  <a:srgbClr val="5C881A"/>
                </a:solidFill>
                <a:latin typeface="Arial" pitchFamily="34" charset="0"/>
                <a:cs typeface="Arial" pitchFamily="34" charset="0"/>
              </a:defRPr>
            </a:lvl1pPr>
          </a:lstStyle>
          <a:p>
            <a:r>
              <a:rPr lang="es-ES" dirty="0" err="1" smtClean="0"/>
              <a:t>Title</a:t>
            </a:r>
            <a:endParaRPr lang="en-US" dirty="0"/>
          </a:p>
        </p:txBody>
      </p:sp>
    </p:spTree>
    <p:extLst>
      <p:ext uri="{BB962C8B-B14F-4D97-AF65-F5344CB8AC3E}">
        <p14:creationId xmlns:p14="http://schemas.microsoft.com/office/powerpoint/2010/main" val="14441686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ONLY TITLE ">
    <p:spTree>
      <p:nvGrpSpPr>
        <p:cNvPr id="1" name=""/>
        <p:cNvGrpSpPr/>
        <p:nvPr/>
      </p:nvGrpSpPr>
      <p:grpSpPr>
        <a:xfrm>
          <a:off x="0" y="0"/>
          <a:ext cx="0" cy="0"/>
          <a:chOff x="0" y="0"/>
          <a:chExt cx="0" cy="0"/>
        </a:xfrm>
      </p:grpSpPr>
      <p:sp>
        <p:nvSpPr>
          <p:cNvPr id="3" name="12 Rectángulo"/>
          <p:cNvSpPr/>
          <p:nvPr userDrawn="1"/>
        </p:nvSpPr>
        <p:spPr>
          <a:xfrm rot="5400000">
            <a:off x="6059490" y="-4765553"/>
            <a:ext cx="73025" cy="10988431"/>
          </a:xfrm>
          <a:prstGeom prst="rect">
            <a:avLst/>
          </a:prstGeom>
          <a:solidFill>
            <a:srgbClr val="5C881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GB" sz="2386">
              <a:solidFill>
                <a:prstClr val="white"/>
              </a:solidFill>
            </a:endParaRPr>
          </a:p>
        </p:txBody>
      </p:sp>
      <p:sp>
        <p:nvSpPr>
          <p:cNvPr id="4" name="6 Título"/>
          <p:cNvSpPr>
            <a:spLocks noGrp="1"/>
          </p:cNvSpPr>
          <p:nvPr>
            <p:ph type="title"/>
          </p:nvPr>
        </p:nvSpPr>
        <p:spPr>
          <a:xfrm>
            <a:off x="601785" y="116633"/>
            <a:ext cx="10988432" cy="576064"/>
          </a:xfrm>
          <a:prstGeom prst="rect">
            <a:avLst/>
          </a:prstGeom>
        </p:spPr>
        <p:txBody>
          <a:bodyPr lIns="0" tIns="45709" rIns="91419" bIns="45709" anchor="ctr" anchorCtr="0"/>
          <a:lstStyle>
            <a:lvl1pPr algn="l">
              <a:lnSpc>
                <a:spcPts val="1704"/>
              </a:lnSpc>
              <a:defRPr sz="1534" b="1">
                <a:solidFill>
                  <a:srgbClr val="5C881A"/>
                </a:solidFill>
                <a:latin typeface="Arial" pitchFamily="34" charset="0"/>
                <a:cs typeface="Arial" pitchFamily="34" charset="0"/>
              </a:defRPr>
            </a:lvl1pPr>
          </a:lstStyle>
          <a:p>
            <a:r>
              <a:rPr lang="en-GB" dirty="0" smtClean="0"/>
              <a:t>Click to edit the text style</a:t>
            </a:r>
            <a:endParaRPr lang="en-US" dirty="0"/>
          </a:p>
        </p:txBody>
      </p:sp>
    </p:spTree>
    <p:extLst>
      <p:ext uri="{BB962C8B-B14F-4D97-AF65-F5344CB8AC3E}">
        <p14:creationId xmlns:p14="http://schemas.microsoft.com/office/powerpoint/2010/main" val="3505201385"/>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HAPTER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26526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822475"/>
      </p:ext>
    </p:extLst>
  </p:cSld>
  <p:clrMapOvr>
    <a:masterClrMapping/>
  </p:clrMapOvr>
  <p:transition spd="med">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419103" y="6331972"/>
            <a:ext cx="399626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100">
                <a:solidFill>
                  <a:schemeClr val="tx1"/>
                </a:solidFill>
                <a:latin typeface="Calibri" pitchFamily="34" charset="0"/>
              </a:defRPr>
            </a:lvl1pPr>
            <a:lvl2pPr marL="742950" indent="-285750">
              <a:defRPr sz="2100">
                <a:solidFill>
                  <a:schemeClr val="tx1"/>
                </a:solidFill>
                <a:latin typeface="Calibri" pitchFamily="34" charset="0"/>
              </a:defRPr>
            </a:lvl2pPr>
            <a:lvl3pPr marL="1143000" indent="-228600">
              <a:defRPr sz="2100">
                <a:solidFill>
                  <a:schemeClr val="tx1"/>
                </a:solidFill>
                <a:latin typeface="Calibri" pitchFamily="34" charset="0"/>
              </a:defRPr>
            </a:lvl3pPr>
            <a:lvl4pPr marL="1600200" indent="-228600">
              <a:defRPr sz="2100">
                <a:solidFill>
                  <a:schemeClr val="tx1"/>
                </a:solidFill>
                <a:latin typeface="Calibri" pitchFamily="34" charset="0"/>
              </a:defRPr>
            </a:lvl4pPr>
            <a:lvl5pPr marL="2057400" indent="-228600">
              <a:defRPr sz="2100">
                <a:solidFill>
                  <a:schemeClr val="tx1"/>
                </a:solidFill>
                <a:latin typeface="Calibri" pitchFamily="34" charset="0"/>
              </a:defRPr>
            </a:lvl5pPr>
            <a:lvl6pPr marL="2514600" indent="-228600" defTabSz="534988" fontAlgn="base">
              <a:spcBef>
                <a:spcPct val="0"/>
              </a:spcBef>
              <a:spcAft>
                <a:spcPct val="0"/>
              </a:spcAft>
              <a:defRPr sz="2100">
                <a:solidFill>
                  <a:schemeClr val="tx1"/>
                </a:solidFill>
                <a:latin typeface="Calibri" pitchFamily="34" charset="0"/>
              </a:defRPr>
            </a:lvl6pPr>
            <a:lvl7pPr marL="2971800" indent="-228600" defTabSz="534988" fontAlgn="base">
              <a:spcBef>
                <a:spcPct val="0"/>
              </a:spcBef>
              <a:spcAft>
                <a:spcPct val="0"/>
              </a:spcAft>
              <a:defRPr sz="2100">
                <a:solidFill>
                  <a:schemeClr val="tx1"/>
                </a:solidFill>
                <a:latin typeface="Calibri" pitchFamily="34" charset="0"/>
              </a:defRPr>
            </a:lvl7pPr>
            <a:lvl8pPr marL="3429000" indent="-228600" defTabSz="534988" fontAlgn="base">
              <a:spcBef>
                <a:spcPct val="0"/>
              </a:spcBef>
              <a:spcAft>
                <a:spcPct val="0"/>
              </a:spcAft>
              <a:defRPr sz="2100">
                <a:solidFill>
                  <a:schemeClr val="tx1"/>
                </a:solidFill>
                <a:latin typeface="Calibri" pitchFamily="34" charset="0"/>
              </a:defRPr>
            </a:lvl8pPr>
            <a:lvl9pPr marL="3886200" indent="-228600" defTabSz="534988" fontAlgn="base">
              <a:spcBef>
                <a:spcPct val="0"/>
              </a:spcBef>
              <a:spcAft>
                <a:spcPct val="0"/>
              </a:spcAft>
              <a:defRPr sz="2100">
                <a:solidFill>
                  <a:schemeClr val="tx1"/>
                </a:solidFill>
                <a:latin typeface="Calibri" pitchFamily="34" charset="0"/>
              </a:defRPr>
            </a:lvl9pPr>
          </a:lstStyle>
          <a:p>
            <a:pPr defTabSz="493847" eaLnBrk="0" fontAlgn="base" hangingPunct="0">
              <a:spcBef>
                <a:spcPct val="0"/>
              </a:spcBef>
              <a:spcAft>
                <a:spcPct val="0"/>
              </a:spcAft>
              <a:defRPr/>
            </a:pPr>
            <a:r>
              <a:rPr lang="en-GB" sz="1400" dirty="0">
                <a:solidFill>
                  <a:srgbClr val="004990"/>
                </a:solidFill>
                <a:latin typeface="Calibri"/>
                <a:ea typeface="MS PGothic" pitchFamily="34" charset="-128"/>
                <a:cs typeface="Arial" pitchFamily="34" charset="0"/>
              </a:rPr>
              <a:t>Trusted to deliver excellence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5" y="0"/>
            <a:ext cx="12190993" cy="1255672"/>
          </a:xfrm>
          <a:prstGeom prst="rect">
            <a:avLst/>
          </a:prstGeom>
        </p:spPr>
      </p:pic>
      <p:pic>
        <p:nvPicPr>
          <p:cNvPr id="6" name="Picture 5" descr="RR_logo.pn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962148" y="6259089"/>
            <a:ext cx="1803515" cy="31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0564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181">
          <p15:clr>
            <a:srgbClr val="FBAE40"/>
          </p15:clr>
        </p15:guide>
        <p15:guide id="2" pos="5556">
          <p15:clr>
            <a:srgbClr val="FBAE40"/>
          </p15:clr>
        </p15:guide>
        <p15:guide id="3" orient="horz" pos="232">
          <p15:clr>
            <a:srgbClr val="FBAE40"/>
          </p15:clr>
        </p15:guide>
        <p15:guide id="4" orient="horz" pos="381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419103" y="6331972"/>
            <a:ext cx="399626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100">
                <a:solidFill>
                  <a:schemeClr val="tx1"/>
                </a:solidFill>
                <a:latin typeface="Calibri" pitchFamily="34" charset="0"/>
              </a:defRPr>
            </a:lvl1pPr>
            <a:lvl2pPr marL="742950" indent="-285750">
              <a:defRPr sz="2100">
                <a:solidFill>
                  <a:schemeClr val="tx1"/>
                </a:solidFill>
                <a:latin typeface="Calibri" pitchFamily="34" charset="0"/>
              </a:defRPr>
            </a:lvl2pPr>
            <a:lvl3pPr marL="1143000" indent="-228600">
              <a:defRPr sz="2100">
                <a:solidFill>
                  <a:schemeClr val="tx1"/>
                </a:solidFill>
                <a:latin typeface="Calibri" pitchFamily="34" charset="0"/>
              </a:defRPr>
            </a:lvl3pPr>
            <a:lvl4pPr marL="1600200" indent="-228600">
              <a:defRPr sz="2100">
                <a:solidFill>
                  <a:schemeClr val="tx1"/>
                </a:solidFill>
                <a:latin typeface="Calibri" pitchFamily="34" charset="0"/>
              </a:defRPr>
            </a:lvl4pPr>
            <a:lvl5pPr marL="2057400" indent="-228600">
              <a:defRPr sz="2100">
                <a:solidFill>
                  <a:schemeClr val="tx1"/>
                </a:solidFill>
                <a:latin typeface="Calibri" pitchFamily="34" charset="0"/>
              </a:defRPr>
            </a:lvl5pPr>
            <a:lvl6pPr marL="2514600" indent="-228600" defTabSz="534988" fontAlgn="base">
              <a:spcBef>
                <a:spcPct val="0"/>
              </a:spcBef>
              <a:spcAft>
                <a:spcPct val="0"/>
              </a:spcAft>
              <a:defRPr sz="2100">
                <a:solidFill>
                  <a:schemeClr val="tx1"/>
                </a:solidFill>
                <a:latin typeface="Calibri" pitchFamily="34" charset="0"/>
              </a:defRPr>
            </a:lvl6pPr>
            <a:lvl7pPr marL="2971800" indent="-228600" defTabSz="534988" fontAlgn="base">
              <a:spcBef>
                <a:spcPct val="0"/>
              </a:spcBef>
              <a:spcAft>
                <a:spcPct val="0"/>
              </a:spcAft>
              <a:defRPr sz="2100">
                <a:solidFill>
                  <a:schemeClr val="tx1"/>
                </a:solidFill>
                <a:latin typeface="Calibri" pitchFamily="34" charset="0"/>
              </a:defRPr>
            </a:lvl7pPr>
            <a:lvl8pPr marL="3429000" indent="-228600" defTabSz="534988" fontAlgn="base">
              <a:spcBef>
                <a:spcPct val="0"/>
              </a:spcBef>
              <a:spcAft>
                <a:spcPct val="0"/>
              </a:spcAft>
              <a:defRPr sz="2100">
                <a:solidFill>
                  <a:schemeClr val="tx1"/>
                </a:solidFill>
                <a:latin typeface="Calibri" pitchFamily="34" charset="0"/>
              </a:defRPr>
            </a:lvl8pPr>
            <a:lvl9pPr marL="3886200" indent="-228600" defTabSz="534988" fontAlgn="base">
              <a:spcBef>
                <a:spcPct val="0"/>
              </a:spcBef>
              <a:spcAft>
                <a:spcPct val="0"/>
              </a:spcAft>
              <a:defRPr sz="2100">
                <a:solidFill>
                  <a:schemeClr val="tx1"/>
                </a:solidFill>
                <a:latin typeface="Calibri" pitchFamily="34" charset="0"/>
              </a:defRPr>
            </a:lvl9pPr>
          </a:lstStyle>
          <a:p>
            <a:pPr defTabSz="493847" eaLnBrk="0" fontAlgn="base" hangingPunct="0">
              <a:spcBef>
                <a:spcPct val="0"/>
              </a:spcBef>
              <a:spcAft>
                <a:spcPct val="0"/>
              </a:spcAft>
              <a:defRPr/>
            </a:pPr>
            <a:r>
              <a:rPr lang="en-GB" sz="1400" dirty="0">
                <a:solidFill>
                  <a:srgbClr val="004990"/>
                </a:solidFill>
                <a:latin typeface="Calibri"/>
                <a:ea typeface="MS PGothic" pitchFamily="34" charset="-128"/>
                <a:cs typeface="Arial" pitchFamily="34" charset="0"/>
              </a:rPr>
              <a:t>Trusted to deliver excellence</a:t>
            </a:r>
          </a:p>
        </p:txBody>
      </p:sp>
      <p:pic>
        <p:nvPicPr>
          <p:cNvPr id="4" name="Picture 3" descr="RR_logo.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962148" y="6259089"/>
            <a:ext cx="1803515" cy="31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092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181">
          <p15:clr>
            <a:srgbClr val="FBAE40"/>
          </p15:clr>
        </p15:guide>
        <p15:guide id="2" pos="5556">
          <p15:clr>
            <a:srgbClr val="FBAE40"/>
          </p15:clr>
        </p15:guide>
        <p15:guide id="3" orient="horz" pos="232">
          <p15:clr>
            <a:srgbClr val="FBAE40"/>
          </p15:clr>
        </p15:guide>
        <p15:guide id="4" orient="horz" pos="381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8_Blank">
    <p:bg>
      <p:bgPr>
        <a:solidFill>
          <a:schemeClr val="tx2"/>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419103" y="6331972"/>
            <a:ext cx="399626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100">
                <a:solidFill>
                  <a:schemeClr val="tx1"/>
                </a:solidFill>
                <a:latin typeface="Calibri" pitchFamily="34" charset="0"/>
              </a:defRPr>
            </a:lvl1pPr>
            <a:lvl2pPr marL="742950" indent="-285750">
              <a:defRPr sz="2100">
                <a:solidFill>
                  <a:schemeClr val="tx1"/>
                </a:solidFill>
                <a:latin typeface="Calibri" pitchFamily="34" charset="0"/>
              </a:defRPr>
            </a:lvl2pPr>
            <a:lvl3pPr marL="1143000" indent="-228600">
              <a:defRPr sz="2100">
                <a:solidFill>
                  <a:schemeClr val="tx1"/>
                </a:solidFill>
                <a:latin typeface="Calibri" pitchFamily="34" charset="0"/>
              </a:defRPr>
            </a:lvl3pPr>
            <a:lvl4pPr marL="1600200" indent="-228600">
              <a:defRPr sz="2100">
                <a:solidFill>
                  <a:schemeClr val="tx1"/>
                </a:solidFill>
                <a:latin typeface="Calibri" pitchFamily="34" charset="0"/>
              </a:defRPr>
            </a:lvl4pPr>
            <a:lvl5pPr marL="2057400" indent="-228600">
              <a:defRPr sz="2100">
                <a:solidFill>
                  <a:schemeClr val="tx1"/>
                </a:solidFill>
                <a:latin typeface="Calibri" pitchFamily="34" charset="0"/>
              </a:defRPr>
            </a:lvl5pPr>
            <a:lvl6pPr marL="2514600" indent="-228600" defTabSz="534988" fontAlgn="base">
              <a:spcBef>
                <a:spcPct val="0"/>
              </a:spcBef>
              <a:spcAft>
                <a:spcPct val="0"/>
              </a:spcAft>
              <a:defRPr sz="2100">
                <a:solidFill>
                  <a:schemeClr val="tx1"/>
                </a:solidFill>
                <a:latin typeface="Calibri" pitchFamily="34" charset="0"/>
              </a:defRPr>
            </a:lvl6pPr>
            <a:lvl7pPr marL="2971800" indent="-228600" defTabSz="534988" fontAlgn="base">
              <a:spcBef>
                <a:spcPct val="0"/>
              </a:spcBef>
              <a:spcAft>
                <a:spcPct val="0"/>
              </a:spcAft>
              <a:defRPr sz="2100">
                <a:solidFill>
                  <a:schemeClr val="tx1"/>
                </a:solidFill>
                <a:latin typeface="Calibri" pitchFamily="34" charset="0"/>
              </a:defRPr>
            </a:lvl7pPr>
            <a:lvl8pPr marL="3429000" indent="-228600" defTabSz="534988" fontAlgn="base">
              <a:spcBef>
                <a:spcPct val="0"/>
              </a:spcBef>
              <a:spcAft>
                <a:spcPct val="0"/>
              </a:spcAft>
              <a:defRPr sz="2100">
                <a:solidFill>
                  <a:schemeClr val="tx1"/>
                </a:solidFill>
                <a:latin typeface="Calibri" pitchFamily="34" charset="0"/>
              </a:defRPr>
            </a:lvl8pPr>
            <a:lvl9pPr marL="3886200" indent="-228600" defTabSz="534988" fontAlgn="base">
              <a:spcBef>
                <a:spcPct val="0"/>
              </a:spcBef>
              <a:spcAft>
                <a:spcPct val="0"/>
              </a:spcAft>
              <a:defRPr sz="2100">
                <a:solidFill>
                  <a:schemeClr val="tx1"/>
                </a:solidFill>
                <a:latin typeface="Calibri" pitchFamily="34" charset="0"/>
              </a:defRPr>
            </a:lvl9pPr>
          </a:lstStyle>
          <a:p>
            <a:pPr defTabSz="493847" eaLnBrk="0" fontAlgn="base" hangingPunct="0">
              <a:spcBef>
                <a:spcPct val="0"/>
              </a:spcBef>
              <a:spcAft>
                <a:spcPct val="0"/>
              </a:spcAft>
              <a:defRPr/>
            </a:pPr>
            <a:r>
              <a:rPr lang="en-GB" sz="1400" dirty="0">
                <a:solidFill>
                  <a:prstClr val="white"/>
                </a:solidFill>
                <a:latin typeface="Calibri"/>
                <a:ea typeface="MS PGothic" pitchFamily="34" charset="-128"/>
                <a:cs typeface="Arial" pitchFamily="34" charset="0"/>
              </a:rPr>
              <a:t>Trusted to deliver excellence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43760" y="6289206"/>
            <a:ext cx="1816440" cy="300977"/>
          </a:xfrm>
          <a:prstGeom prst="rect">
            <a:avLst/>
          </a:prstGeom>
        </p:spPr>
      </p:pic>
    </p:spTree>
    <p:extLst>
      <p:ext uri="{BB962C8B-B14F-4D97-AF65-F5344CB8AC3E}">
        <p14:creationId xmlns:p14="http://schemas.microsoft.com/office/powerpoint/2010/main" val="3867877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5556">
          <p15:clr>
            <a:srgbClr val="FBAE40"/>
          </p15:clr>
        </p15:guide>
        <p15:guide id="2" pos="181">
          <p15:clr>
            <a:srgbClr val="FBAE40"/>
          </p15:clr>
        </p15:guide>
        <p15:guide id="3" orient="horz" pos="232">
          <p15:clr>
            <a:srgbClr val="FBAE40"/>
          </p15:clr>
        </p15:guide>
        <p15:guide id="4" orient="horz" pos="381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343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4_Blank">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2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8" name="Text Placeholder 12"/>
          <p:cNvSpPr>
            <a:spLocks noGrp="1"/>
          </p:cNvSpPr>
          <p:nvPr>
            <p:ph type="body" sz="quarter" idx="13" hasCustomPrompt="1"/>
          </p:nvPr>
        </p:nvSpPr>
        <p:spPr>
          <a:xfrm>
            <a:off x="609600" y="800240"/>
            <a:ext cx="10972800" cy="276999"/>
          </a:xfrm>
        </p:spPr>
        <p:txBody>
          <a:bodyPr/>
          <a:lstStyle>
            <a:lvl1pPr>
              <a:defRPr sz="1800" b="0" baseline="0">
                <a:solidFill>
                  <a:schemeClr val="tx1"/>
                </a:solidFill>
              </a:defRPr>
            </a:lvl1pPr>
          </a:lstStyle>
          <a:p>
            <a:pPr lvl="0"/>
            <a:r>
              <a:rPr lang="en-US" dirty="0"/>
              <a:t>Subheading here</a:t>
            </a:r>
          </a:p>
        </p:txBody>
      </p:sp>
      <p:cxnSp>
        <p:nvCxnSpPr>
          <p:cNvPr id="12" name="Straight Connector 11"/>
          <p:cNvCxnSpPr/>
          <p:nvPr userDrawn="1"/>
        </p:nvCxnSpPr>
        <p:spPr>
          <a:xfrm>
            <a:off x="609600" y="6279396"/>
            <a:ext cx="109728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p:nvPr>
        </p:nvSpPr>
        <p:spPr>
          <a:xfrm>
            <a:off x="609600" y="1524000"/>
            <a:ext cx="10972800" cy="4389120"/>
          </a:xfrm>
        </p:spPr>
        <p:txBody>
          <a:bodyPr/>
          <a:lstStyle>
            <a:lvl1pPr>
              <a:defRPr sz="1800"/>
            </a:lvl1pPr>
            <a:lvl2pPr>
              <a:defRPr sz="1600"/>
            </a:lvl2pPr>
            <a:lvl3pPr>
              <a:buSzPct val="125000"/>
              <a:defRPr/>
            </a:lvl3pPr>
            <a:lvl4pPr>
              <a:buSzPct val="125000"/>
              <a:defRPr/>
            </a:lvl4pPr>
            <a:lvl5pPr>
              <a:buSzPct val="125000"/>
              <a:defRPr baseline="0"/>
            </a:lvl5pPr>
            <a:lvl6pPr>
              <a:defRPr baseline="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3" name="Picture 12"/>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20"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9"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96313420"/>
      </p:ext>
    </p:extLst>
  </p:cSld>
  <p:clrMapOvr>
    <a:masterClrMapping/>
  </p:clrMapOvr>
  <p:extLst mod="1">
    <p:ext uri="{DCECCB84-F9BA-43D5-87BE-67443E8EF086}">
      <p15:sldGuideLst xmlns:p15="http://schemas.microsoft.com/office/powerpoint/2012/main">
        <p15:guide id="1" orient="horz" pos="4104">
          <p15:clr>
            <a:srgbClr val="FBAE40"/>
          </p15:clr>
        </p15:guide>
        <p15:guide id="2" pos="28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5_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20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6_Blank">
    <p:bg>
      <p:bgPr>
        <a:solidFill>
          <a:srgbClr val="00AFD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831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7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99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Numb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12"/>
          <p:cNvSpPr>
            <a:spLocks noGrp="1"/>
          </p:cNvSpPr>
          <p:nvPr>
            <p:ph type="body" sz="quarter" idx="13" hasCustomPrompt="1"/>
          </p:nvPr>
        </p:nvSpPr>
        <p:spPr>
          <a:xfrm>
            <a:off x="609600" y="800240"/>
            <a:ext cx="10972800" cy="276999"/>
          </a:xfrm>
        </p:spPr>
        <p:txBody>
          <a:bodyPr/>
          <a:lstStyle>
            <a:lvl1pPr>
              <a:defRPr sz="1800" b="0" baseline="0">
                <a:solidFill>
                  <a:schemeClr val="tx1"/>
                </a:solidFill>
              </a:defRPr>
            </a:lvl1pPr>
          </a:lstStyle>
          <a:p>
            <a:pPr lvl="0"/>
            <a:r>
              <a:rPr lang="en-US" dirty="0"/>
              <a:t>Subheading here</a:t>
            </a:r>
          </a:p>
        </p:txBody>
      </p:sp>
      <p:sp>
        <p:nvSpPr>
          <p:cNvPr id="8" name="Content Placeholder 2"/>
          <p:cNvSpPr>
            <a:spLocks noGrp="1"/>
          </p:cNvSpPr>
          <p:nvPr>
            <p:ph idx="1"/>
          </p:nvPr>
        </p:nvSpPr>
        <p:spPr>
          <a:xfrm>
            <a:off x="609600" y="1524000"/>
            <a:ext cx="10972800" cy="4389120"/>
          </a:xfrm>
        </p:spPr>
        <p:txBody>
          <a:bodyPr/>
          <a:lstStyle>
            <a:lvl1pPr>
              <a:defRPr sz="1800"/>
            </a:lvl1pPr>
            <a:lvl2pPr>
              <a:defRPr sz="1600"/>
            </a:lvl2pPr>
            <a:lvl3pPr marL="233363" indent="-233363">
              <a:buSzPct val="100000"/>
              <a:buFont typeface="+mj-lt"/>
              <a:buAutoNum type="arabicPeriod"/>
              <a:defRPr/>
            </a:lvl3pPr>
            <a:lvl4pPr>
              <a:buSzPct val="125000"/>
              <a:defRPr/>
            </a:lvl4pPr>
            <a:lvl5pPr>
              <a:buSzPct val="125000"/>
              <a:defRPr baseline="0"/>
            </a:lvl5pPr>
            <a:lvl6pPr>
              <a:defRPr baseline="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userDrawn="1"/>
        </p:nvCxnSpPr>
        <p:spPr>
          <a:xfrm>
            <a:off x="609600" y="6279396"/>
            <a:ext cx="109728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14"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12"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63684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dcrum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8" name="Text Placeholder 12"/>
          <p:cNvSpPr>
            <a:spLocks noGrp="1"/>
          </p:cNvSpPr>
          <p:nvPr>
            <p:ph type="body" sz="quarter" idx="13" hasCustomPrompt="1"/>
          </p:nvPr>
        </p:nvSpPr>
        <p:spPr>
          <a:xfrm>
            <a:off x="609600" y="800240"/>
            <a:ext cx="10972800" cy="276999"/>
          </a:xfrm>
        </p:spPr>
        <p:txBody>
          <a:bodyPr/>
          <a:lstStyle>
            <a:lvl1pPr>
              <a:defRPr sz="1800" b="0" baseline="0">
                <a:solidFill>
                  <a:schemeClr val="tx1"/>
                </a:solidFill>
              </a:defRPr>
            </a:lvl1pPr>
          </a:lstStyle>
          <a:p>
            <a:pPr lvl="0"/>
            <a:r>
              <a:rPr lang="en-US" dirty="0"/>
              <a:t>Subheading here</a:t>
            </a:r>
          </a:p>
        </p:txBody>
      </p:sp>
      <p:sp>
        <p:nvSpPr>
          <p:cNvPr id="10" name="Content Placeholder 2"/>
          <p:cNvSpPr>
            <a:spLocks noGrp="1"/>
          </p:cNvSpPr>
          <p:nvPr>
            <p:ph idx="1"/>
          </p:nvPr>
        </p:nvSpPr>
        <p:spPr>
          <a:xfrm>
            <a:off x="609600" y="1524000"/>
            <a:ext cx="10972800" cy="4389120"/>
          </a:xfrm>
        </p:spPr>
        <p:txBody>
          <a:bodyPr/>
          <a:lstStyle>
            <a:lvl1pPr>
              <a:defRPr sz="1800"/>
            </a:lvl1pPr>
            <a:lvl2pPr>
              <a:defRPr sz="1600"/>
            </a:lvl2pPr>
            <a:lvl3pPr>
              <a:buSzPct val="125000"/>
              <a:defRPr/>
            </a:lvl3pPr>
            <a:lvl4pPr>
              <a:buSzPct val="125000"/>
              <a:defRPr/>
            </a:lvl4pPr>
            <a:lvl5pPr>
              <a:buSzPct val="125000"/>
              <a:defRPr baseline="0"/>
            </a:lvl5pPr>
            <a:lvl6pPr>
              <a:defRPr baseline="0"/>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4" hasCustomPrompt="1"/>
          </p:nvPr>
        </p:nvSpPr>
        <p:spPr>
          <a:xfrm>
            <a:off x="8763820" y="-977"/>
            <a:ext cx="2808248" cy="230400"/>
          </a:xfrm>
          <a:solidFill>
            <a:schemeClr val="accent1"/>
          </a:solidFill>
        </p:spPr>
        <p:txBody>
          <a:bodyPr anchor="ctr" anchorCtr="0"/>
          <a:lstStyle>
            <a:lvl1pPr algn="ctr">
              <a:defRPr sz="1000" cap="all" baseline="0">
                <a:solidFill>
                  <a:schemeClr val="bg1"/>
                </a:solidFill>
              </a:defRPr>
            </a:lvl1pPr>
          </a:lstStyle>
          <a:p>
            <a:pPr lvl="0"/>
            <a:r>
              <a:rPr lang="en-US" dirty="0"/>
              <a:t>Click to edit text</a:t>
            </a:r>
          </a:p>
        </p:txBody>
      </p:sp>
      <p:cxnSp>
        <p:nvCxnSpPr>
          <p:cNvPr id="14" name="Straight Connector 13"/>
          <p:cNvCxnSpPr/>
          <p:nvPr userDrawn="1"/>
        </p:nvCxnSpPr>
        <p:spPr>
          <a:xfrm>
            <a:off x="609600" y="6279396"/>
            <a:ext cx="109728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18"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11"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2919060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Text Placeholder 12"/>
          <p:cNvSpPr>
            <a:spLocks noGrp="1"/>
          </p:cNvSpPr>
          <p:nvPr>
            <p:ph type="body" sz="quarter" idx="13" hasCustomPrompt="1"/>
          </p:nvPr>
        </p:nvSpPr>
        <p:spPr>
          <a:xfrm>
            <a:off x="609600" y="800240"/>
            <a:ext cx="10972800" cy="276999"/>
          </a:xfrm>
        </p:spPr>
        <p:txBody>
          <a:bodyPr/>
          <a:lstStyle>
            <a:lvl1pPr>
              <a:defRPr sz="1800" b="0" baseline="0">
                <a:solidFill>
                  <a:schemeClr val="tx1"/>
                </a:solidFill>
              </a:defRPr>
            </a:lvl1pPr>
          </a:lstStyle>
          <a:p>
            <a:pPr lvl="0"/>
            <a:r>
              <a:rPr lang="en-US" dirty="0"/>
              <a:t>Subheading here</a:t>
            </a:r>
          </a:p>
        </p:txBody>
      </p:sp>
      <p:sp>
        <p:nvSpPr>
          <p:cNvPr id="9" name="Content Placeholder 8"/>
          <p:cNvSpPr>
            <a:spLocks noGrp="1"/>
          </p:cNvSpPr>
          <p:nvPr>
            <p:ph sz="quarter" idx="14"/>
          </p:nvPr>
        </p:nvSpPr>
        <p:spPr>
          <a:xfrm>
            <a:off x="609600" y="1524000"/>
            <a:ext cx="2032000" cy="1905000"/>
          </a:xfrm>
          <a:solidFill>
            <a:srgbClr val="D8D7DF"/>
          </a:solidFill>
        </p:spPr>
        <p:txBody>
          <a:bodyPr/>
          <a:lstStyle>
            <a:lvl3pPr>
              <a:buSzPct val="125000"/>
              <a:defRPr/>
            </a:lvl3pPr>
            <a:lvl4pPr>
              <a:buSzPct val="125000"/>
              <a:defRPr/>
            </a:lvl4pPr>
            <a:lvl5pPr>
              <a:buSzPct val="125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5"/>
          </p:nvPr>
        </p:nvSpPr>
        <p:spPr>
          <a:xfrm>
            <a:off x="2844800" y="1524000"/>
            <a:ext cx="8737600" cy="4388603"/>
          </a:xfrm>
        </p:spPr>
        <p:txBody>
          <a:bodyPr/>
          <a:lstStyle>
            <a:lvl1pPr marL="0" marR="0" indent="0" algn="l" defTabSz="914400" rtl="0" eaLnBrk="1" fontAlgn="auto" latinLnBrk="0" hangingPunct="1">
              <a:lnSpc>
                <a:spcPct val="100000"/>
              </a:lnSpc>
              <a:spcBef>
                <a:spcPts val="0"/>
              </a:spcBef>
              <a:spcAft>
                <a:spcPts val="350"/>
              </a:spcAft>
              <a:buClrTx/>
              <a:buSzTx/>
              <a:buFontTx/>
              <a:buNone/>
              <a:tabLst/>
              <a:defRPr lang="en-US" sz="1800" dirty="0" smtClean="0"/>
            </a:lvl1pPr>
            <a:lvl2pPr>
              <a:spcBef>
                <a:spcPts val="0"/>
              </a:spcBef>
              <a:spcAft>
                <a:spcPts val="350"/>
              </a:spcAft>
              <a:defRPr lang="en-US" sz="1600" dirty="0" smtClean="0"/>
            </a:lvl2pPr>
            <a:lvl3pPr>
              <a:spcBef>
                <a:spcPts val="0"/>
              </a:spcBef>
              <a:spcAft>
                <a:spcPts val="400"/>
              </a:spcAft>
              <a:buSzPct val="125000"/>
              <a:buFont typeface="Wingdings" pitchFamily="2" charset="2"/>
              <a:buChar char="§"/>
              <a:defRPr lang="en-US" dirty="0" smtClean="0"/>
            </a:lvl3pPr>
            <a:lvl4pPr marL="457200" indent="-228600">
              <a:buClr>
                <a:schemeClr val="tx2"/>
              </a:buClr>
              <a:buSzPct val="125000"/>
              <a:buFont typeface="Wingdings" panose="05000000000000000000" pitchFamily="2" charset="2"/>
              <a:buChar char=""/>
              <a:defRPr/>
            </a:lvl4pPr>
            <a:lvl5pPr>
              <a:buSzPct val="125000"/>
              <a:buFont typeface="Arial" panose="020B0604020202020204" pitchFamily="34" charset="0"/>
              <a:buChar char="˗"/>
              <a:defRPr/>
            </a:lvl5pPr>
            <a:lvl6pPr>
              <a:buSzPct val="125000"/>
              <a:defRPr/>
            </a:lvl6pPr>
            <a:lvl7pPr>
              <a:buSzPct val="125000"/>
              <a:defRPr/>
            </a:lvl7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userDrawn="1"/>
        </p:nvCxnSpPr>
        <p:spPr>
          <a:xfrm>
            <a:off x="609600" y="6279396"/>
            <a:ext cx="109728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2" cstate="print"/>
          <a:stretch>
            <a:fillRect/>
          </a:stretch>
        </p:blipFill>
        <p:spPr>
          <a:xfrm>
            <a:off x="8900458" y="6300217"/>
            <a:ext cx="2377143" cy="347429"/>
          </a:xfrm>
          <a:prstGeom prst="rect">
            <a:avLst/>
          </a:prstGeom>
        </p:spPr>
      </p:pic>
      <p:sp>
        <p:nvSpPr>
          <p:cNvPr id="19"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14" name="Footer Placeholder 4 Copyright"/>
          <p:cNvSpPr>
            <a:spLocks noGrp="1"/>
          </p:cNvSpPr>
          <p:nvPr>
            <p:ph type="ftr" sz="quarter" idx="3"/>
          </p:nvPr>
        </p:nvSpPr>
        <p:spPr>
          <a:xfrm>
            <a:off x="609599" y="6515097"/>
            <a:ext cx="7036800"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146152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image" Target="../media/image5.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image" Target="../media/image6.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hyperlink" Target="https://www.iberdrola.es/"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userDrawn="1">
            <p:custDataLst>
              <p:tags r:id="rId16"/>
            </p:custDataLst>
          </p:nvPr>
        </p:nvSpPr>
        <p:spPr>
          <a:xfrm rot="19906914">
            <a:off x="324769" y="3029257"/>
            <a:ext cx="11352091" cy="1107996"/>
          </a:xfrm>
          <a:prstGeom prst="rect">
            <a:avLst/>
          </a:prstGeom>
          <a:noFill/>
        </p:spPr>
        <p:txBody>
          <a:bodyPr wrap="square" rtlCol="0" anchor="ctr" anchorCtr="0">
            <a:spAutoFit/>
          </a:bodyPr>
          <a:lstStyle/>
          <a:p>
            <a:pPr algn="ctr"/>
            <a:r>
              <a:rPr lang="en-GB" sz="6600" b="1" smtClean="0">
                <a:solidFill>
                  <a:srgbClr val="C0C0C0"/>
                </a:solidFill>
              </a:rPr>
              <a:t> </a:t>
            </a:r>
            <a:endParaRPr lang="en-GB" sz="1800" b="1" dirty="0">
              <a:solidFill>
                <a:srgbClr val="C0C0C0"/>
              </a:solidFill>
            </a:endParaRPr>
          </a:p>
        </p:txBody>
      </p:sp>
      <p:sp>
        <p:nvSpPr>
          <p:cNvPr id="2" name="Title Placeholder 1"/>
          <p:cNvSpPr>
            <a:spLocks noGrp="1"/>
          </p:cNvSpPr>
          <p:nvPr>
            <p:ph type="title"/>
          </p:nvPr>
        </p:nvSpPr>
        <p:spPr>
          <a:xfrm>
            <a:off x="609600" y="457201"/>
            <a:ext cx="10972800" cy="307777"/>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524000"/>
            <a:ext cx="10972800" cy="4572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1074400" y="6400800"/>
            <a:ext cx="508000" cy="137160"/>
          </a:xfrm>
          <a:prstGeom prst="rect">
            <a:avLst/>
          </a:prstGeom>
        </p:spPr>
        <p:txBody>
          <a:bodyPr vert="horz" wrap="square" lIns="0" tIns="0" rIns="0" bIns="0" rtlCol="0" anchor="b" anchorCtr="0">
            <a:spAutoFit/>
          </a:bodyPr>
          <a:lstStyle>
            <a:lvl1pPr algn="r">
              <a:defRPr sz="900">
                <a:solidFill>
                  <a:schemeClr val="tx1"/>
                </a:solidFill>
              </a:defRPr>
            </a:lvl1pPr>
          </a:lstStyle>
          <a:p>
            <a:fld id="{2083E393-C0BF-4ED8-8545-7E4C90AFF831}" type="slidenum">
              <a:rPr lang="en-US" smtClean="0">
                <a:solidFill>
                  <a:prstClr val="black"/>
                </a:solidFill>
              </a:rPr>
              <a:pPr/>
              <a:t>‹#›</a:t>
            </a:fld>
            <a:endParaRPr lang="en-US" dirty="0">
              <a:solidFill>
                <a:prstClr val="black"/>
              </a:solidFill>
            </a:endParaRPr>
          </a:p>
        </p:txBody>
      </p:sp>
      <p:sp>
        <p:nvSpPr>
          <p:cNvPr id="7" name="Footer Placeholder 4 Copyright"/>
          <p:cNvSpPr>
            <a:spLocks noGrp="1"/>
          </p:cNvSpPr>
          <p:nvPr>
            <p:ph type="ftr" sz="quarter" idx="3"/>
          </p:nvPr>
        </p:nvSpPr>
        <p:spPr>
          <a:xfrm>
            <a:off x="609600" y="6515097"/>
            <a:ext cx="7037137" cy="92333"/>
          </a:xfrm>
          <a:prstGeom prst="rect">
            <a:avLst/>
          </a:prstGeom>
        </p:spPr>
        <p:txBody>
          <a:bodyPr vert="horz" wrap="square" lIns="0" tIns="0" rIns="0" bIns="0" rtlCol="0" anchor="t" anchorCtr="0">
            <a:spAutoFit/>
          </a:bodyPr>
          <a:lstStyle>
            <a:lvl1pPr algn="l">
              <a:defRPr sz="600">
                <a:solidFill>
                  <a:schemeClr val="tx1"/>
                </a:solidFill>
              </a:defRPr>
            </a:lvl1p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9" name="Rectangle 8"/>
          <p:cNvSpPr/>
          <p:nvPr userDrawn="1"/>
        </p:nvSpPr>
        <p:spPr>
          <a:xfrm>
            <a:off x="609599" y="6400801"/>
            <a:ext cx="878446" cy="92333"/>
          </a:xfrm>
          <a:prstGeom prst="rect">
            <a:avLst/>
          </a:prstGeom>
        </p:spPr>
        <p:txBody>
          <a:bodyPr wrap="none" lIns="0" tIns="0" rIns="0" bIns="0">
            <a:spAutoFit/>
          </a:bodyPr>
          <a:lstStyle/>
          <a:p>
            <a:pPr>
              <a:spcAft>
                <a:spcPts val="200"/>
              </a:spcAft>
            </a:pPr>
            <a:r>
              <a:rPr lang="en-GB" sz="600" b="1" dirty="0">
                <a:solidFill>
                  <a:srgbClr val="702082"/>
                </a:solidFill>
              </a:rPr>
              <a:t>willistowerswatson.com</a:t>
            </a:r>
          </a:p>
        </p:txBody>
      </p:sp>
    </p:spTree>
    <p:extLst>
      <p:ext uri="{BB962C8B-B14F-4D97-AF65-F5344CB8AC3E}">
        <p14:creationId xmlns:p14="http://schemas.microsoft.com/office/powerpoint/2010/main" val="4133561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Lst>
  <p:hf hdr="0" dt="0"/>
  <p:txStyles>
    <p:titleStyle>
      <a:lvl1pPr algn="l" defTabSz="914400" rtl="0" eaLnBrk="1" latinLnBrk="0" hangingPunct="1">
        <a:spcBef>
          <a:spcPct val="0"/>
        </a:spcBef>
        <a:buNone/>
        <a:defRPr sz="2000" b="1" kern="1200" baseline="0">
          <a:solidFill>
            <a:srgbClr val="70208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ts val="0"/>
        </a:spcBef>
        <a:spcAft>
          <a:spcPts val="350"/>
        </a:spcAft>
        <a:buFontTx/>
        <a:buNone/>
        <a:defRPr sz="1800" b="1" kern="1200">
          <a:solidFill>
            <a:schemeClr val="tx1"/>
          </a:solidFill>
          <a:latin typeface="+mn-lt"/>
          <a:ea typeface="+mn-ea"/>
          <a:cs typeface="+mn-cs"/>
        </a:defRPr>
      </a:lvl1pPr>
      <a:lvl2pPr marL="0" indent="0" algn="l" defTabSz="914400" rtl="0" eaLnBrk="1" latinLnBrk="0" hangingPunct="1">
        <a:spcBef>
          <a:spcPts val="0"/>
        </a:spcBef>
        <a:spcAft>
          <a:spcPts val="350"/>
        </a:spcAft>
        <a:buFontTx/>
        <a:buNone/>
        <a:defRPr sz="1600" kern="1200">
          <a:solidFill>
            <a:schemeClr val="tx1"/>
          </a:solidFill>
          <a:latin typeface="+mn-lt"/>
          <a:ea typeface="+mn-ea"/>
          <a:cs typeface="+mn-cs"/>
        </a:defRPr>
      </a:lvl2pPr>
      <a:lvl3pPr marL="228600" indent="-228600" algn="l" defTabSz="914400" rtl="0" eaLnBrk="1" latinLnBrk="0" hangingPunct="1">
        <a:spcBef>
          <a:spcPts val="0"/>
        </a:spcBef>
        <a:spcAft>
          <a:spcPts val="350"/>
        </a:spcAft>
        <a:buClr>
          <a:srgbClr val="702082"/>
        </a:buClr>
        <a:buSzPct val="125000"/>
        <a:buFont typeface="Wingdings" pitchFamily="2" charset="2"/>
        <a:buChar char="§"/>
        <a:defRPr sz="1600" kern="1200" baseline="0">
          <a:solidFill>
            <a:schemeClr val="tx1"/>
          </a:solidFill>
          <a:latin typeface="+mn-lt"/>
          <a:ea typeface="+mn-ea"/>
          <a:cs typeface="+mn-cs"/>
        </a:defRPr>
      </a:lvl3pPr>
      <a:lvl4pPr marL="457200" indent="-228600" algn="l" defTabSz="914400" rtl="0" eaLnBrk="1" latinLnBrk="0" hangingPunct="1">
        <a:spcBef>
          <a:spcPts val="0"/>
        </a:spcBef>
        <a:spcAft>
          <a:spcPts val="280"/>
        </a:spcAft>
        <a:buClr>
          <a:schemeClr val="accent6"/>
        </a:buClr>
        <a:buSzPct val="125000"/>
        <a:buFont typeface="Wingdings" pitchFamily="2" charset="2"/>
        <a:buChar char="§"/>
        <a:defRPr sz="1400" kern="1200">
          <a:solidFill>
            <a:schemeClr val="tx1"/>
          </a:solidFill>
          <a:latin typeface="+mn-lt"/>
          <a:ea typeface="+mn-ea"/>
          <a:cs typeface="+mn-cs"/>
        </a:defRPr>
      </a:lvl4pPr>
      <a:lvl5pPr marL="731520" indent="-228600" algn="l" defTabSz="914400" rtl="0" eaLnBrk="1" latinLnBrk="0" hangingPunct="1">
        <a:spcBef>
          <a:spcPts val="0"/>
        </a:spcBef>
        <a:spcAft>
          <a:spcPts val="280"/>
        </a:spcAft>
        <a:buClr>
          <a:srgbClr val="000000"/>
        </a:buClr>
        <a:buSzPct val="125000"/>
        <a:buFont typeface="Arial" pitchFamily="34" charset="0"/>
        <a:buChar char="̵"/>
        <a:defRPr sz="1200" kern="1200" baseline="0">
          <a:solidFill>
            <a:schemeClr val="tx1"/>
          </a:solidFill>
          <a:latin typeface="+mn-lt"/>
          <a:ea typeface="+mn-ea"/>
          <a:cs typeface="+mn-cs"/>
        </a:defRPr>
      </a:lvl5pPr>
      <a:lvl6pPr marL="1005840" indent="-228600" algn="l" defTabSz="914400" rtl="0" eaLnBrk="1" latinLnBrk="0" hangingPunct="1">
        <a:spcBef>
          <a:spcPts val="0"/>
        </a:spcBef>
        <a:spcAft>
          <a:spcPts val="240"/>
        </a:spcAft>
        <a:buClr>
          <a:srgbClr val="000000"/>
        </a:buClr>
        <a:buFont typeface="Arial" pitchFamily="34" charset="0"/>
        <a:buChar char="̵"/>
        <a:defRPr sz="1100" kern="1200" baseline="0">
          <a:solidFill>
            <a:schemeClr val="tx1"/>
          </a:solidFill>
          <a:latin typeface="+mn-lt"/>
          <a:ea typeface="+mn-ea"/>
          <a:cs typeface="+mn-cs"/>
        </a:defRPr>
      </a:lvl6pPr>
      <a:lvl7pPr marL="1280160" indent="-228600" algn="l" defTabSz="914400" rtl="0" eaLnBrk="1" latinLnBrk="0" hangingPunct="1">
        <a:spcBef>
          <a:spcPts val="0"/>
        </a:spcBef>
        <a:spcAft>
          <a:spcPts val="240"/>
        </a:spcAft>
        <a:buClr>
          <a:srgbClr val="000000"/>
        </a:buClr>
        <a:buFont typeface="Arial" pitchFamily="34" charset="0"/>
        <a:buChar char="̵"/>
        <a:defRPr sz="11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04">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6 Imagen"/>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512611" y="6413718"/>
            <a:ext cx="2210340" cy="403700"/>
          </a:xfrm>
          <a:prstGeom prst="rect">
            <a:avLst/>
          </a:prstGeom>
        </p:spPr>
      </p:pic>
      <p:pic>
        <p:nvPicPr>
          <p:cNvPr id="10" name="9 Imagen">
            <a:hlinkClick r:id="rId43"/>
          </p:cNvPr>
          <p:cNvPicPr>
            <a:picLocks noChangeAspect="1"/>
          </p:cNvPicPr>
          <p:nvPr userDrawn="1"/>
        </p:nvPicPr>
        <p:blipFill rotWithShape="1">
          <a:blip r:embed="rId44" cstate="screen">
            <a:extLst>
              <a:ext uri="{28A0092B-C50C-407E-A947-70E740481C1C}">
                <a14:useLocalDpi xmlns:a14="http://schemas.microsoft.com/office/drawing/2010/main"/>
              </a:ext>
            </a:extLst>
          </a:blip>
          <a:srcRect/>
          <a:stretch/>
        </p:blipFill>
        <p:spPr>
          <a:xfrm>
            <a:off x="3596011" y="6434239"/>
            <a:ext cx="444397" cy="366544"/>
          </a:xfrm>
          <a:prstGeom prst="rect">
            <a:avLst/>
          </a:prstGeom>
        </p:spPr>
      </p:pic>
      <p:sp>
        <p:nvSpPr>
          <p:cNvPr id="11" name="Text Box 7"/>
          <p:cNvSpPr txBox="1">
            <a:spLocks noChangeArrowheads="1"/>
          </p:cNvSpPr>
          <p:nvPr userDrawn="1"/>
        </p:nvSpPr>
        <p:spPr bwMode="auto">
          <a:xfrm>
            <a:off x="4127762" y="6536377"/>
            <a:ext cx="2233961" cy="12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u="sng">
                <a:solidFill>
                  <a:schemeClr val="tx1"/>
                </a:solidFill>
                <a:latin typeface="Arial" charset="0"/>
                <a:ea typeface="ＭＳ Ｐゴシック" pitchFamily="34" charset="-128"/>
              </a:defRPr>
            </a:lvl1pPr>
            <a:lvl2pPr marL="742950" indent="-285750" eaLnBrk="0" hangingPunct="0">
              <a:defRPr sz="2400" u="sng">
                <a:solidFill>
                  <a:schemeClr val="tx1"/>
                </a:solidFill>
                <a:latin typeface="Arial" charset="0"/>
                <a:ea typeface="ＭＳ Ｐゴシック" pitchFamily="34" charset="-128"/>
              </a:defRPr>
            </a:lvl2pPr>
            <a:lvl3pPr marL="1143000" indent="-228600" eaLnBrk="0" hangingPunct="0">
              <a:defRPr sz="2400" u="sng">
                <a:solidFill>
                  <a:schemeClr val="tx1"/>
                </a:solidFill>
                <a:latin typeface="Arial" charset="0"/>
                <a:ea typeface="ＭＳ Ｐゴシック" pitchFamily="34" charset="-128"/>
              </a:defRPr>
            </a:lvl3pPr>
            <a:lvl4pPr marL="1600200" indent="-228600" eaLnBrk="0" hangingPunct="0">
              <a:defRPr sz="2400" u="sng">
                <a:solidFill>
                  <a:schemeClr val="tx1"/>
                </a:solidFill>
                <a:latin typeface="Arial" charset="0"/>
                <a:ea typeface="ＭＳ Ｐゴシック" pitchFamily="34" charset="-128"/>
              </a:defRPr>
            </a:lvl4pPr>
            <a:lvl5pPr marL="2057400" indent="-228600" eaLnBrk="0" hangingPunct="0">
              <a:defRPr sz="2400" u="sng">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sz="2400" u="sng">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sz="2400" u="sng">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sz="2400" u="sng">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sz="2400" u="sng">
                <a:solidFill>
                  <a:schemeClr val="tx1"/>
                </a:solidFill>
                <a:latin typeface="Arial" charset="0"/>
                <a:ea typeface="ＭＳ Ｐゴシック" pitchFamily="34" charset="-128"/>
              </a:defRPr>
            </a:lvl9pPr>
          </a:lstStyle>
          <a:p>
            <a:pPr defTabSz="843891" eaLnBrk="1" fontAlgn="base" hangingPunct="1">
              <a:spcBef>
                <a:spcPct val="0"/>
              </a:spcBef>
              <a:spcAft>
                <a:spcPct val="0"/>
              </a:spcAft>
              <a:defRPr/>
            </a:pPr>
            <a:r>
              <a:rPr lang="es-ES" sz="831" b="1" u="none" dirty="0" smtClean="0">
                <a:solidFill>
                  <a:srgbClr val="5C881A"/>
                </a:solidFill>
                <a:latin typeface="Arial" panose="020B0604020202020204" pitchFamily="34" charset="0"/>
                <a:cs typeface="Arial" panose="020B0604020202020204" pitchFamily="34" charset="0"/>
              </a:rPr>
              <a:t>www.scottishpower.com</a:t>
            </a:r>
          </a:p>
        </p:txBody>
      </p:sp>
      <p:sp>
        <p:nvSpPr>
          <p:cNvPr id="6146" name="Marcador de pie de página 4"/>
          <p:cNvSpPr txBox="1">
            <a:spLocks/>
          </p:cNvSpPr>
          <p:nvPr userDrawn="1"/>
        </p:nvSpPr>
        <p:spPr bwMode="auto">
          <a:xfrm>
            <a:off x="10261385" y="6536379"/>
            <a:ext cx="1329379" cy="19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u="sng">
                <a:solidFill>
                  <a:schemeClr val="tx1"/>
                </a:solidFill>
                <a:latin typeface="Arial" charset="0"/>
                <a:ea typeface="ＭＳ Ｐゴシック" pitchFamily="34" charset="-128"/>
              </a:defRPr>
            </a:lvl1pPr>
            <a:lvl2pPr marL="742950" indent="-285750" eaLnBrk="0" hangingPunct="0">
              <a:defRPr sz="2400" u="sng">
                <a:solidFill>
                  <a:schemeClr val="tx1"/>
                </a:solidFill>
                <a:latin typeface="Arial" charset="0"/>
                <a:ea typeface="ＭＳ Ｐゴシック" pitchFamily="34" charset="-128"/>
              </a:defRPr>
            </a:lvl2pPr>
            <a:lvl3pPr marL="1143000" indent="-228600" eaLnBrk="0" hangingPunct="0">
              <a:defRPr sz="2400" u="sng">
                <a:solidFill>
                  <a:schemeClr val="tx1"/>
                </a:solidFill>
                <a:latin typeface="Arial" charset="0"/>
                <a:ea typeface="ＭＳ Ｐゴシック" pitchFamily="34" charset="-128"/>
              </a:defRPr>
            </a:lvl3pPr>
            <a:lvl4pPr marL="1600200" indent="-228600" eaLnBrk="0" hangingPunct="0">
              <a:defRPr sz="2400" u="sng">
                <a:solidFill>
                  <a:schemeClr val="tx1"/>
                </a:solidFill>
                <a:latin typeface="Arial" charset="0"/>
                <a:ea typeface="ＭＳ Ｐゴシック" pitchFamily="34" charset="-128"/>
              </a:defRPr>
            </a:lvl4pPr>
            <a:lvl5pPr marL="2057400" indent="-228600" eaLnBrk="0" hangingPunct="0">
              <a:defRPr sz="2400" u="sng">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sz="2400" u="sng">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sz="2400" u="sng">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sz="2400" u="sng">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sz="2400" u="sng">
                <a:solidFill>
                  <a:schemeClr val="tx1"/>
                </a:solidFill>
                <a:latin typeface="Arial" charset="0"/>
                <a:ea typeface="ＭＳ Ｐゴシック" pitchFamily="34" charset="-128"/>
              </a:defRPr>
            </a:lvl9pPr>
          </a:lstStyle>
          <a:p>
            <a:pPr algn="r" defTabSz="421946" eaLnBrk="1" fontAlgn="base" hangingPunct="1">
              <a:spcBef>
                <a:spcPct val="0"/>
              </a:spcBef>
              <a:spcAft>
                <a:spcPct val="0"/>
              </a:spcAft>
              <a:defRPr/>
            </a:pPr>
            <a:fld id="{BCC43BAD-7094-4F33-911B-25DEEFED1FB5}" type="slidenum">
              <a:rPr lang="en-US" altLang="es-ES" sz="831" b="1" u="none" smtClean="0">
                <a:solidFill>
                  <a:srgbClr val="5C881A"/>
                </a:solidFill>
                <a:cs typeface="Arial" charset="0"/>
              </a:rPr>
              <a:pPr algn="r" defTabSz="421946" eaLnBrk="1" fontAlgn="base" hangingPunct="1">
                <a:spcBef>
                  <a:spcPct val="0"/>
                </a:spcBef>
                <a:spcAft>
                  <a:spcPct val="0"/>
                </a:spcAft>
                <a:defRPr/>
              </a:pPr>
              <a:t>‹#›</a:t>
            </a:fld>
            <a:endParaRPr lang="en-US" altLang="es-ES" sz="831" b="1" u="none" dirty="0" smtClean="0">
              <a:solidFill>
                <a:srgbClr val="5C881A"/>
              </a:solidFill>
              <a:cs typeface="Arial" charset="0"/>
            </a:endParaRPr>
          </a:p>
        </p:txBody>
      </p:sp>
      <p:cxnSp>
        <p:nvCxnSpPr>
          <p:cNvPr id="26" name="25 Conector recto"/>
          <p:cNvCxnSpPr/>
          <p:nvPr userDrawn="1"/>
        </p:nvCxnSpPr>
        <p:spPr>
          <a:xfrm>
            <a:off x="601786" y="6381328"/>
            <a:ext cx="10988981" cy="0"/>
          </a:xfrm>
          <a:prstGeom prst="line">
            <a:avLst/>
          </a:prstGeom>
          <a:ln>
            <a:solidFill>
              <a:srgbClr val="5C881A"/>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185692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 id="2147483807" r:id="rId38"/>
    <p:sldLayoutId id="2147483809" r:id="rId39"/>
    <p:sldLayoutId id="2147483810" r:id="rId40"/>
  </p:sldLayoutIdLst>
  <p:timing>
    <p:tnLst>
      <p:par>
        <p:cTn id="1" dur="indefinite" restart="never" nodeType="tmRoot"/>
      </p:par>
    </p:tnLst>
  </p:timing>
  <p:hf hdr="0" dt="0"/>
  <p:txStyles>
    <p:titleStyle>
      <a:lvl1pPr algn="ctr" defTabSz="421946" rtl="0" eaLnBrk="0" fontAlgn="base" hangingPunct="0">
        <a:spcBef>
          <a:spcPct val="0"/>
        </a:spcBef>
        <a:spcAft>
          <a:spcPct val="0"/>
        </a:spcAft>
        <a:defRPr sz="3969" kern="1200">
          <a:solidFill>
            <a:schemeClr val="tx1"/>
          </a:solidFill>
          <a:latin typeface="+mj-lt"/>
          <a:ea typeface="ＭＳ Ｐゴシック" charset="-128"/>
          <a:cs typeface="ＭＳ Ｐゴシック" charset="-128"/>
        </a:defRPr>
      </a:lvl1pPr>
      <a:lvl2pPr algn="ctr" defTabSz="421946" rtl="0" eaLnBrk="0" fontAlgn="base" hangingPunct="0">
        <a:spcBef>
          <a:spcPct val="0"/>
        </a:spcBef>
        <a:spcAft>
          <a:spcPct val="0"/>
        </a:spcAft>
        <a:defRPr sz="3969">
          <a:solidFill>
            <a:schemeClr val="tx1"/>
          </a:solidFill>
          <a:latin typeface="Calibri" charset="0"/>
          <a:ea typeface="ＭＳ Ｐゴシック" charset="-128"/>
          <a:cs typeface="ＭＳ Ｐゴシック" charset="-128"/>
        </a:defRPr>
      </a:lvl2pPr>
      <a:lvl3pPr algn="ctr" defTabSz="421946" rtl="0" eaLnBrk="0" fontAlgn="base" hangingPunct="0">
        <a:spcBef>
          <a:spcPct val="0"/>
        </a:spcBef>
        <a:spcAft>
          <a:spcPct val="0"/>
        </a:spcAft>
        <a:defRPr sz="3969">
          <a:solidFill>
            <a:schemeClr val="tx1"/>
          </a:solidFill>
          <a:latin typeface="Calibri" charset="0"/>
          <a:ea typeface="ＭＳ Ｐゴシック" charset="-128"/>
          <a:cs typeface="ＭＳ Ｐゴシック" charset="-128"/>
        </a:defRPr>
      </a:lvl3pPr>
      <a:lvl4pPr algn="ctr" defTabSz="421946" rtl="0" eaLnBrk="0" fontAlgn="base" hangingPunct="0">
        <a:spcBef>
          <a:spcPct val="0"/>
        </a:spcBef>
        <a:spcAft>
          <a:spcPct val="0"/>
        </a:spcAft>
        <a:defRPr sz="3969">
          <a:solidFill>
            <a:schemeClr val="tx1"/>
          </a:solidFill>
          <a:latin typeface="Calibri" charset="0"/>
          <a:ea typeface="ＭＳ Ｐゴシック" charset="-128"/>
          <a:cs typeface="ＭＳ Ｐゴシック" charset="-128"/>
        </a:defRPr>
      </a:lvl4pPr>
      <a:lvl5pPr algn="ctr" defTabSz="421946" rtl="0" eaLnBrk="0" fontAlgn="base" hangingPunct="0">
        <a:spcBef>
          <a:spcPct val="0"/>
        </a:spcBef>
        <a:spcAft>
          <a:spcPct val="0"/>
        </a:spcAft>
        <a:defRPr sz="3969">
          <a:solidFill>
            <a:schemeClr val="tx1"/>
          </a:solidFill>
          <a:latin typeface="Calibri" charset="0"/>
          <a:ea typeface="ＭＳ Ｐゴシック" charset="-128"/>
          <a:cs typeface="ＭＳ Ｐゴシック" charset="-128"/>
        </a:defRPr>
      </a:lvl5pPr>
      <a:lvl6pPr marL="421946" algn="ctr" defTabSz="421946" rtl="0" fontAlgn="base">
        <a:spcBef>
          <a:spcPct val="0"/>
        </a:spcBef>
        <a:spcAft>
          <a:spcPct val="0"/>
        </a:spcAft>
        <a:defRPr sz="3969">
          <a:solidFill>
            <a:schemeClr val="tx1"/>
          </a:solidFill>
          <a:latin typeface="Calibri" charset="0"/>
          <a:ea typeface="ＭＳ Ｐゴシック" charset="-128"/>
          <a:cs typeface="ＭＳ Ｐゴシック" charset="-128"/>
        </a:defRPr>
      </a:lvl6pPr>
      <a:lvl7pPr marL="843891" algn="ctr" defTabSz="421946" rtl="0" fontAlgn="base">
        <a:spcBef>
          <a:spcPct val="0"/>
        </a:spcBef>
        <a:spcAft>
          <a:spcPct val="0"/>
        </a:spcAft>
        <a:defRPr sz="3969">
          <a:solidFill>
            <a:schemeClr val="tx1"/>
          </a:solidFill>
          <a:latin typeface="Calibri" charset="0"/>
          <a:ea typeface="ＭＳ Ｐゴシック" charset="-128"/>
          <a:cs typeface="ＭＳ Ｐゴシック" charset="-128"/>
        </a:defRPr>
      </a:lvl7pPr>
      <a:lvl8pPr marL="1265837" algn="ctr" defTabSz="421946" rtl="0" fontAlgn="base">
        <a:spcBef>
          <a:spcPct val="0"/>
        </a:spcBef>
        <a:spcAft>
          <a:spcPct val="0"/>
        </a:spcAft>
        <a:defRPr sz="3969">
          <a:solidFill>
            <a:schemeClr val="tx1"/>
          </a:solidFill>
          <a:latin typeface="Calibri" charset="0"/>
          <a:ea typeface="ＭＳ Ｐゴシック" charset="-128"/>
          <a:cs typeface="ＭＳ Ｐゴシック" charset="-128"/>
        </a:defRPr>
      </a:lvl8pPr>
      <a:lvl9pPr marL="1687781" algn="ctr" defTabSz="421946" rtl="0" fontAlgn="base">
        <a:spcBef>
          <a:spcPct val="0"/>
        </a:spcBef>
        <a:spcAft>
          <a:spcPct val="0"/>
        </a:spcAft>
        <a:defRPr sz="3969">
          <a:solidFill>
            <a:schemeClr val="tx1"/>
          </a:solidFill>
          <a:latin typeface="Calibri" charset="0"/>
          <a:ea typeface="ＭＳ Ｐゴシック" charset="-128"/>
          <a:cs typeface="ＭＳ Ｐゴシック" charset="-128"/>
        </a:defRPr>
      </a:lvl9pPr>
    </p:titleStyle>
    <p:bodyStyle>
      <a:lvl1pPr marL="316459" indent="-316459" algn="l" defTabSz="421946" rtl="0" eaLnBrk="0" fontAlgn="base" hangingPunct="0">
        <a:spcBef>
          <a:spcPct val="20000"/>
        </a:spcBef>
        <a:spcAft>
          <a:spcPct val="0"/>
        </a:spcAft>
        <a:buFont typeface="Arial" charset="0"/>
        <a:buChar char="•"/>
        <a:defRPr sz="2954" kern="1200">
          <a:solidFill>
            <a:schemeClr val="tx1"/>
          </a:solidFill>
          <a:latin typeface="+mn-lt"/>
          <a:ea typeface="ＭＳ Ｐゴシック" charset="-128"/>
          <a:cs typeface="ＭＳ Ｐゴシック" charset="-128"/>
        </a:defRPr>
      </a:lvl1pPr>
      <a:lvl2pPr marL="685661" indent="-263715" algn="l" defTabSz="421946" rtl="0" eaLnBrk="0" fontAlgn="base" hangingPunct="0">
        <a:spcBef>
          <a:spcPct val="20000"/>
        </a:spcBef>
        <a:spcAft>
          <a:spcPct val="0"/>
        </a:spcAft>
        <a:buFont typeface="Arial" charset="0"/>
        <a:buChar char="–"/>
        <a:defRPr sz="2585" kern="1200">
          <a:solidFill>
            <a:schemeClr val="tx1"/>
          </a:solidFill>
          <a:latin typeface="+mn-lt"/>
          <a:ea typeface="ＭＳ Ｐゴシック" charset="-128"/>
          <a:cs typeface="+mn-cs"/>
        </a:defRPr>
      </a:lvl2pPr>
      <a:lvl3pPr marL="1054863" indent="-210973" algn="l" defTabSz="421946" rtl="0" eaLnBrk="0" fontAlgn="base" hangingPunct="0">
        <a:spcBef>
          <a:spcPct val="20000"/>
        </a:spcBef>
        <a:spcAft>
          <a:spcPct val="0"/>
        </a:spcAft>
        <a:buFont typeface="Arial" charset="0"/>
        <a:buChar char="•"/>
        <a:defRPr sz="2123" kern="1200">
          <a:solidFill>
            <a:schemeClr val="tx1"/>
          </a:solidFill>
          <a:latin typeface="+mn-lt"/>
          <a:ea typeface="ＭＳ Ｐゴシック" charset="-128"/>
          <a:cs typeface="+mn-cs"/>
        </a:defRPr>
      </a:lvl3pPr>
      <a:lvl4pPr marL="1476807" indent="-210973" algn="l" defTabSz="421946" rtl="0" eaLnBrk="0" fontAlgn="base" hangingPunct="0">
        <a:spcBef>
          <a:spcPct val="20000"/>
        </a:spcBef>
        <a:spcAft>
          <a:spcPct val="0"/>
        </a:spcAft>
        <a:buFont typeface="Arial" charset="0"/>
        <a:buChar char="–"/>
        <a:defRPr sz="1846" kern="1200">
          <a:solidFill>
            <a:schemeClr val="tx1"/>
          </a:solidFill>
          <a:latin typeface="+mn-lt"/>
          <a:ea typeface="ＭＳ Ｐゴシック" charset="-128"/>
          <a:cs typeface="+mn-cs"/>
        </a:defRPr>
      </a:lvl4pPr>
      <a:lvl5pPr marL="1898754" indent="-210973" algn="l" defTabSz="421946" rtl="0" eaLnBrk="0" fontAlgn="base" hangingPunct="0">
        <a:spcBef>
          <a:spcPct val="20000"/>
        </a:spcBef>
        <a:spcAft>
          <a:spcPct val="0"/>
        </a:spcAft>
        <a:buFont typeface="Arial" charset="0"/>
        <a:buChar char="»"/>
        <a:defRPr sz="1846" kern="1200">
          <a:solidFill>
            <a:schemeClr val="tx1"/>
          </a:solidFill>
          <a:latin typeface="+mn-lt"/>
          <a:ea typeface="ＭＳ Ｐゴシック" charset="-128"/>
          <a:cs typeface="+mn-cs"/>
        </a:defRPr>
      </a:lvl5pPr>
      <a:lvl6pPr marL="2320699" indent="-210973" algn="l" defTabSz="421946" rtl="0" eaLnBrk="1" latinLnBrk="0" hangingPunct="1">
        <a:spcBef>
          <a:spcPct val="20000"/>
        </a:spcBef>
        <a:buFont typeface="Arial"/>
        <a:buChar char="•"/>
        <a:defRPr sz="1846" kern="1200">
          <a:solidFill>
            <a:schemeClr val="tx1"/>
          </a:solidFill>
          <a:latin typeface="+mn-lt"/>
          <a:ea typeface="+mn-ea"/>
          <a:cs typeface="+mn-cs"/>
        </a:defRPr>
      </a:lvl6pPr>
      <a:lvl7pPr marL="2742645" indent="-210973" algn="l" defTabSz="421946" rtl="0" eaLnBrk="1" latinLnBrk="0" hangingPunct="1">
        <a:spcBef>
          <a:spcPct val="20000"/>
        </a:spcBef>
        <a:buFont typeface="Arial"/>
        <a:buChar char="•"/>
        <a:defRPr sz="1846" kern="1200">
          <a:solidFill>
            <a:schemeClr val="tx1"/>
          </a:solidFill>
          <a:latin typeface="+mn-lt"/>
          <a:ea typeface="+mn-ea"/>
          <a:cs typeface="+mn-cs"/>
        </a:defRPr>
      </a:lvl7pPr>
      <a:lvl8pPr marL="3164590" indent="-210973" algn="l" defTabSz="421946" rtl="0" eaLnBrk="1" latinLnBrk="0" hangingPunct="1">
        <a:spcBef>
          <a:spcPct val="20000"/>
        </a:spcBef>
        <a:buFont typeface="Arial"/>
        <a:buChar char="•"/>
        <a:defRPr sz="1846" kern="1200">
          <a:solidFill>
            <a:schemeClr val="tx1"/>
          </a:solidFill>
          <a:latin typeface="+mn-lt"/>
          <a:ea typeface="+mn-ea"/>
          <a:cs typeface="+mn-cs"/>
        </a:defRPr>
      </a:lvl8pPr>
      <a:lvl9pPr marL="3586535" indent="-210973" algn="l" defTabSz="421946" rtl="0" eaLnBrk="1" latinLnBrk="0" hangingPunct="1">
        <a:spcBef>
          <a:spcPct val="20000"/>
        </a:spcBef>
        <a:buFont typeface="Arial"/>
        <a:buChar char="•"/>
        <a:defRPr sz="1846" kern="1200">
          <a:solidFill>
            <a:schemeClr val="tx1"/>
          </a:solidFill>
          <a:latin typeface="+mn-lt"/>
          <a:ea typeface="+mn-ea"/>
          <a:cs typeface="+mn-cs"/>
        </a:defRPr>
      </a:lvl9pPr>
    </p:bodyStyle>
    <p:otherStyle>
      <a:defPPr>
        <a:defRPr lang="es-ES_tradnl"/>
      </a:defPPr>
      <a:lvl1pPr marL="0" algn="l" defTabSz="421946" rtl="0" eaLnBrk="1" latinLnBrk="0" hangingPunct="1">
        <a:defRPr sz="1662" kern="1200">
          <a:solidFill>
            <a:schemeClr val="tx1"/>
          </a:solidFill>
          <a:latin typeface="+mn-lt"/>
          <a:ea typeface="+mn-ea"/>
          <a:cs typeface="+mn-cs"/>
        </a:defRPr>
      </a:lvl1pPr>
      <a:lvl2pPr marL="421946" algn="l" defTabSz="421946" rtl="0" eaLnBrk="1" latinLnBrk="0" hangingPunct="1">
        <a:defRPr sz="1662" kern="1200">
          <a:solidFill>
            <a:schemeClr val="tx1"/>
          </a:solidFill>
          <a:latin typeface="+mn-lt"/>
          <a:ea typeface="+mn-ea"/>
          <a:cs typeface="+mn-cs"/>
        </a:defRPr>
      </a:lvl2pPr>
      <a:lvl3pPr marL="843891" algn="l" defTabSz="421946" rtl="0" eaLnBrk="1" latinLnBrk="0" hangingPunct="1">
        <a:defRPr sz="1662" kern="1200">
          <a:solidFill>
            <a:schemeClr val="tx1"/>
          </a:solidFill>
          <a:latin typeface="+mn-lt"/>
          <a:ea typeface="+mn-ea"/>
          <a:cs typeface="+mn-cs"/>
        </a:defRPr>
      </a:lvl3pPr>
      <a:lvl4pPr marL="1265837" algn="l" defTabSz="421946" rtl="0" eaLnBrk="1" latinLnBrk="0" hangingPunct="1">
        <a:defRPr sz="1662" kern="1200">
          <a:solidFill>
            <a:schemeClr val="tx1"/>
          </a:solidFill>
          <a:latin typeface="+mn-lt"/>
          <a:ea typeface="+mn-ea"/>
          <a:cs typeface="+mn-cs"/>
        </a:defRPr>
      </a:lvl4pPr>
      <a:lvl5pPr marL="1687781" algn="l" defTabSz="421946" rtl="0" eaLnBrk="1" latinLnBrk="0" hangingPunct="1">
        <a:defRPr sz="1662" kern="1200">
          <a:solidFill>
            <a:schemeClr val="tx1"/>
          </a:solidFill>
          <a:latin typeface="+mn-lt"/>
          <a:ea typeface="+mn-ea"/>
          <a:cs typeface="+mn-cs"/>
        </a:defRPr>
      </a:lvl5pPr>
      <a:lvl6pPr marL="2109727" algn="l" defTabSz="421946" rtl="0" eaLnBrk="1" latinLnBrk="0" hangingPunct="1">
        <a:defRPr sz="1662" kern="1200">
          <a:solidFill>
            <a:schemeClr val="tx1"/>
          </a:solidFill>
          <a:latin typeface="+mn-lt"/>
          <a:ea typeface="+mn-ea"/>
          <a:cs typeface="+mn-cs"/>
        </a:defRPr>
      </a:lvl6pPr>
      <a:lvl7pPr marL="2531672" algn="l" defTabSz="421946" rtl="0" eaLnBrk="1" latinLnBrk="0" hangingPunct="1">
        <a:defRPr sz="1662" kern="1200">
          <a:solidFill>
            <a:schemeClr val="tx1"/>
          </a:solidFill>
          <a:latin typeface="+mn-lt"/>
          <a:ea typeface="+mn-ea"/>
          <a:cs typeface="+mn-cs"/>
        </a:defRPr>
      </a:lvl7pPr>
      <a:lvl8pPr marL="2953617" algn="l" defTabSz="421946" rtl="0" eaLnBrk="1" latinLnBrk="0" hangingPunct="1">
        <a:defRPr sz="1662" kern="1200">
          <a:solidFill>
            <a:schemeClr val="tx1"/>
          </a:solidFill>
          <a:latin typeface="+mn-lt"/>
          <a:ea typeface="+mn-ea"/>
          <a:cs typeface="+mn-cs"/>
        </a:defRPr>
      </a:lvl8pPr>
      <a:lvl9pPr marL="3375563" algn="l" defTabSz="421946" rtl="0" eaLnBrk="1" latinLnBrk="0" hangingPunct="1">
        <a:defRPr sz="16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22467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dt="0"/>
  <p:txStyles>
    <p:titleStyle>
      <a:lvl1pPr algn="l" rtl="0" eaLnBrk="0" fontAlgn="base" hangingPunct="0">
        <a:lnSpc>
          <a:spcPct val="90000"/>
        </a:lnSpc>
        <a:spcBef>
          <a:spcPct val="0"/>
        </a:spcBef>
        <a:spcAft>
          <a:spcPct val="0"/>
        </a:spcAft>
        <a:defRPr sz="3323" cap="all" baseline="0">
          <a:solidFill>
            <a:schemeClr val="tx2"/>
          </a:solidFill>
          <a:latin typeface="+mj-lt"/>
          <a:ea typeface="+mj-ea"/>
          <a:cs typeface="+mj-cs"/>
        </a:defRPr>
      </a:lvl1pPr>
      <a:lvl2pPr algn="l" rtl="0" eaLnBrk="0" fontAlgn="base" hangingPunct="0">
        <a:lnSpc>
          <a:spcPct val="90000"/>
        </a:lnSpc>
        <a:spcBef>
          <a:spcPct val="0"/>
        </a:spcBef>
        <a:spcAft>
          <a:spcPct val="0"/>
        </a:spcAft>
        <a:defRPr sz="2954">
          <a:solidFill>
            <a:srgbClr val="6F6F6F"/>
          </a:solidFill>
          <a:latin typeface="TheMixLight"/>
        </a:defRPr>
      </a:lvl2pPr>
      <a:lvl3pPr algn="l" rtl="0" eaLnBrk="0" fontAlgn="base" hangingPunct="0">
        <a:lnSpc>
          <a:spcPct val="90000"/>
        </a:lnSpc>
        <a:spcBef>
          <a:spcPct val="0"/>
        </a:spcBef>
        <a:spcAft>
          <a:spcPct val="0"/>
        </a:spcAft>
        <a:defRPr sz="2954">
          <a:solidFill>
            <a:srgbClr val="6F6F6F"/>
          </a:solidFill>
          <a:latin typeface="TheMixLight"/>
        </a:defRPr>
      </a:lvl3pPr>
      <a:lvl4pPr algn="l" rtl="0" eaLnBrk="0" fontAlgn="base" hangingPunct="0">
        <a:lnSpc>
          <a:spcPct val="90000"/>
        </a:lnSpc>
        <a:spcBef>
          <a:spcPct val="0"/>
        </a:spcBef>
        <a:spcAft>
          <a:spcPct val="0"/>
        </a:spcAft>
        <a:defRPr sz="2954">
          <a:solidFill>
            <a:srgbClr val="6F6F6F"/>
          </a:solidFill>
          <a:latin typeface="TheMixLight"/>
        </a:defRPr>
      </a:lvl4pPr>
      <a:lvl5pPr algn="l" rtl="0" eaLnBrk="0" fontAlgn="base" hangingPunct="0">
        <a:lnSpc>
          <a:spcPct val="90000"/>
        </a:lnSpc>
        <a:spcBef>
          <a:spcPct val="0"/>
        </a:spcBef>
        <a:spcAft>
          <a:spcPct val="0"/>
        </a:spcAft>
        <a:defRPr sz="2954">
          <a:solidFill>
            <a:srgbClr val="6F6F6F"/>
          </a:solidFill>
          <a:latin typeface="TheMixLight"/>
        </a:defRPr>
      </a:lvl5pPr>
      <a:lvl6pPr marL="422041" algn="l" rtl="0" eaLnBrk="0" fontAlgn="base" hangingPunct="0">
        <a:lnSpc>
          <a:spcPct val="90000"/>
        </a:lnSpc>
        <a:spcBef>
          <a:spcPct val="0"/>
        </a:spcBef>
        <a:spcAft>
          <a:spcPct val="0"/>
        </a:spcAft>
        <a:defRPr sz="3323" b="1">
          <a:solidFill>
            <a:schemeClr val="tx1"/>
          </a:solidFill>
          <a:latin typeface="Arial" charset="0"/>
        </a:defRPr>
      </a:lvl6pPr>
      <a:lvl7pPr marL="844083" algn="l" rtl="0" eaLnBrk="0" fontAlgn="base" hangingPunct="0">
        <a:lnSpc>
          <a:spcPct val="90000"/>
        </a:lnSpc>
        <a:spcBef>
          <a:spcPct val="0"/>
        </a:spcBef>
        <a:spcAft>
          <a:spcPct val="0"/>
        </a:spcAft>
        <a:defRPr sz="3323" b="1">
          <a:solidFill>
            <a:schemeClr val="tx1"/>
          </a:solidFill>
          <a:latin typeface="Arial" charset="0"/>
        </a:defRPr>
      </a:lvl7pPr>
      <a:lvl8pPr marL="1266124" algn="l" rtl="0" eaLnBrk="0" fontAlgn="base" hangingPunct="0">
        <a:lnSpc>
          <a:spcPct val="90000"/>
        </a:lnSpc>
        <a:spcBef>
          <a:spcPct val="0"/>
        </a:spcBef>
        <a:spcAft>
          <a:spcPct val="0"/>
        </a:spcAft>
        <a:defRPr sz="3323" b="1">
          <a:solidFill>
            <a:schemeClr val="tx1"/>
          </a:solidFill>
          <a:latin typeface="Arial" charset="0"/>
        </a:defRPr>
      </a:lvl8pPr>
      <a:lvl9pPr marL="1688165" algn="l" rtl="0" eaLnBrk="0" fontAlgn="base" hangingPunct="0">
        <a:lnSpc>
          <a:spcPct val="90000"/>
        </a:lnSpc>
        <a:spcBef>
          <a:spcPct val="0"/>
        </a:spcBef>
        <a:spcAft>
          <a:spcPct val="0"/>
        </a:spcAft>
        <a:defRPr sz="3323" b="1">
          <a:solidFill>
            <a:schemeClr val="tx1"/>
          </a:solidFill>
          <a:latin typeface="Arial" charset="0"/>
        </a:defRPr>
      </a:lvl9pPr>
    </p:titleStyle>
    <p:bodyStyle>
      <a:lvl1pPr marL="0" indent="0" algn="l" rtl="0" eaLnBrk="0" fontAlgn="base" hangingPunct="0">
        <a:spcBef>
          <a:spcPct val="20000"/>
        </a:spcBef>
        <a:spcAft>
          <a:spcPct val="0"/>
        </a:spcAft>
        <a:buClr>
          <a:schemeClr val="accent1"/>
        </a:buClr>
        <a:buSzPct val="100000"/>
        <a:buFont typeface="Arial" charset="0"/>
        <a:defRPr sz="1846">
          <a:solidFill>
            <a:srgbClr val="6F6F6F"/>
          </a:solidFill>
          <a:latin typeface="+mn-lt"/>
          <a:ea typeface="+mn-ea"/>
          <a:cs typeface="+mn-cs"/>
        </a:defRPr>
      </a:lvl1pPr>
      <a:lvl2pPr marL="246191" indent="-246191" algn="l" rtl="0" eaLnBrk="0" fontAlgn="base" hangingPunct="0">
        <a:spcBef>
          <a:spcPct val="20000"/>
        </a:spcBef>
        <a:spcAft>
          <a:spcPct val="0"/>
        </a:spcAft>
        <a:buClr>
          <a:srgbClr val="00BBDB"/>
        </a:buClr>
        <a:buSzPct val="100000"/>
        <a:buFont typeface="Arial" charset="0"/>
        <a:buChar char="•"/>
        <a:defRPr>
          <a:solidFill>
            <a:srgbClr val="6F6F6F"/>
          </a:solidFill>
          <a:latin typeface="+mn-lt"/>
        </a:defRPr>
      </a:lvl2pPr>
      <a:lvl3pPr marL="492382" indent="-246191" algn="l" rtl="0" eaLnBrk="0" fontAlgn="base" hangingPunct="0">
        <a:spcBef>
          <a:spcPct val="20000"/>
        </a:spcBef>
        <a:spcAft>
          <a:spcPct val="0"/>
        </a:spcAft>
        <a:buClr>
          <a:srgbClr val="00BBDB"/>
        </a:buClr>
        <a:buSzPct val="100000"/>
        <a:buFont typeface="Arial" charset="0"/>
        <a:buChar char="•"/>
        <a:defRPr sz="1477">
          <a:solidFill>
            <a:srgbClr val="6F6F6F"/>
          </a:solidFill>
          <a:latin typeface="+mn-lt"/>
        </a:defRPr>
      </a:lvl3pPr>
      <a:lvl4pPr marL="750296" indent="-257914" algn="l" rtl="0" eaLnBrk="0" fontAlgn="base" hangingPunct="0">
        <a:spcBef>
          <a:spcPct val="20000"/>
        </a:spcBef>
        <a:spcAft>
          <a:spcPct val="0"/>
        </a:spcAft>
        <a:buClr>
          <a:srgbClr val="00BBDB"/>
        </a:buClr>
        <a:buSzPct val="100000"/>
        <a:buFont typeface="Arial" charset="0"/>
        <a:buChar char="•"/>
        <a:defRPr sz="1292">
          <a:solidFill>
            <a:srgbClr val="6F6F6F"/>
          </a:solidFill>
          <a:latin typeface="+mn-lt"/>
        </a:defRPr>
      </a:lvl4pPr>
      <a:lvl5pPr marL="996486" indent="-246191" algn="l" rtl="0" eaLnBrk="0" fontAlgn="base" hangingPunct="0">
        <a:spcBef>
          <a:spcPct val="20000"/>
        </a:spcBef>
        <a:spcAft>
          <a:spcPct val="0"/>
        </a:spcAft>
        <a:buClr>
          <a:srgbClr val="00BBDB"/>
        </a:buClr>
        <a:buSzPct val="100000"/>
        <a:buFont typeface="Arial" charset="0"/>
        <a:buChar char="•"/>
        <a:defRPr sz="1292">
          <a:solidFill>
            <a:srgbClr val="6F6F6F"/>
          </a:solidFill>
          <a:latin typeface="+mn-lt"/>
        </a:defRPr>
      </a:lvl5pPr>
      <a:lvl6pPr marL="2400360" indent="-221279" algn="l" rtl="0" eaLnBrk="0" fontAlgn="base" hangingPunct="0">
        <a:spcBef>
          <a:spcPct val="20000"/>
        </a:spcBef>
        <a:spcAft>
          <a:spcPct val="0"/>
        </a:spcAft>
        <a:buClr>
          <a:schemeClr val="hlink"/>
        </a:buClr>
        <a:buChar char="–"/>
        <a:defRPr sz="1846" b="1">
          <a:solidFill>
            <a:schemeClr val="tx1"/>
          </a:solidFill>
          <a:latin typeface="+mn-lt"/>
        </a:defRPr>
      </a:lvl6pPr>
      <a:lvl7pPr marL="2822401" indent="-221279" algn="l" rtl="0" eaLnBrk="0" fontAlgn="base" hangingPunct="0">
        <a:spcBef>
          <a:spcPct val="20000"/>
        </a:spcBef>
        <a:spcAft>
          <a:spcPct val="0"/>
        </a:spcAft>
        <a:buClr>
          <a:schemeClr val="hlink"/>
        </a:buClr>
        <a:buChar char="–"/>
        <a:defRPr sz="1846" b="1">
          <a:solidFill>
            <a:schemeClr val="tx1"/>
          </a:solidFill>
          <a:latin typeface="+mn-lt"/>
        </a:defRPr>
      </a:lvl7pPr>
      <a:lvl8pPr marL="3244443" indent="-221279" algn="l" rtl="0" eaLnBrk="0" fontAlgn="base" hangingPunct="0">
        <a:spcBef>
          <a:spcPct val="20000"/>
        </a:spcBef>
        <a:spcAft>
          <a:spcPct val="0"/>
        </a:spcAft>
        <a:buClr>
          <a:schemeClr val="hlink"/>
        </a:buClr>
        <a:buChar char="–"/>
        <a:defRPr sz="1846" b="1">
          <a:solidFill>
            <a:schemeClr val="tx1"/>
          </a:solidFill>
          <a:latin typeface="+mn-lt"/>
        </a:defRPr>
      </a:lvl8pPr>
      <a:lvl9pPr marL="3666484" indent="-221279" algn="l" rtl="0" eaLnBrk="0" fontAlgn="base" hangingPunct="0">
        <a:spcBef>
          <a:spcPct val="20000"/>
        </a:spcBef>
        <a:spcAft>
          <a:spcPct val="0"/>
        </a:spcAft>
        <a:buClr>
          <a:schemeClr val="hlink"/>
        </a:buClr>
        <a:buChar char="–"/>
        <a:defRPr sz="1846" b="1">
          <a:solidFill>
            <a:schemeClr val="tx1"/>
          </a:solidFill>
          <a:latin typeface="+mn-lt"/>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1.jp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comments" Target="../comments/commen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comments" Target="../comments/comment5.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11000" b="-11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p:txBody>
          <a:bodyPr/>
          <a:lstStyle/>
          <a:p>
            <a:r>
              <a:rPr lang="en-GB" dirty="0" smtClean="0"/>
              <a:t>Harris</a:t>
            </a:r>
            <a:endParaRPr lang="en-GB" dirty="0"/>
          </a:p>
        </p:txBody>
      </p:sp>
      <p:sp>
        <p:nvSpPr>
          <p:cNvPr id="5" name="Text Placeholder 4"/>
          <p:cNvSpPr>
            <a:spLocks noGrp="1"/>
          </p:cNvSpPr>
          <p:nvPr>
            <p:ph type="body" sz="quarter" idx="16"/>
            <p:custDataLst>
              <p:tags r:id="rId3"/>
            </p:custDataLst>
          </p:nvPr>
        </p:nvSpPr>
        <p:spPr/>
        <p:txBody>
          <a:bodyPr/>
          <a:lstStyle/>
          <a:p>
            <a:r>
              <a:rPr lang="en-GB" dirty="0" smtClean="0"/>
              <a:t>June 2019</a:t>
            </a:r>
            <a:endParaRPr lang="en-GB" dirty="0"/>
          </a:p>
        </p:txBody>
      </p:sp>
      <p:sp>
        <p:nvSpPr>
          <p:cNvPr id="11" name="Text Placeholder 10"/>
          <p:cNvSpPr>
            <a:spLocks noGrp="1"/>
          </p:cNvSpPr>
          <p:nvPr>
            <p:ph type="body" sz="quarter" idx="17"/>
            <p:custDataLst>
              <p:tags r:id="rId4"/>
            </p:custDataLst>
          </p:nvPr>
        </p:nvSpPr>
        <p:spPr>
          <a:xfrm>
            <a:off x="609600" y="1220824"/>
            <a:ext cx="7010400" cy="527386"/>
          </a:xfrm>
        </p:spPr>
        <p:txBody>
          <a:bodyPr/>
          <a:lstStyle/>
          <a:p>
            <a:r>
              <a:rPr lang="en-GB" dirty="0" smtClean="0"/>
              <a:t>HR Change Management RFP response </a:t>
            </a:r>
            <a:endParaRPr lang="en-GB" dirty="0"/>
          </a:p>
        </p:txBody>
      </p:sp>
      <p:sp>
        <p:nvSpPr>
          <p:cNvPr id="6" name="Footer Placeholder 5"/>
          <p:cNvSpPr>
            <a:spLocks noGrp="1"/>
          </p:cNvSpPr>
          <p:nvPr>
            <p:ph type="ftr" sz="quarter" idx="3"/>
          </p:nvPr>
        </p:nvSpPr>
        <p:spPr/>
        <p:txBody>
          <a:bodyPr/>
          <a:lstStyle/>
          <a:p>
            <a:r>
              <a:rPr lang="en-US" dirty="0" smtClean="0"/>
              <a:t>© 2019 Willis Towers Watson. All rights reserved. Proprietary and Confidential. For Willis Towers Watson and Willis Towers Watson client use only.</a:t>
            </a:r>
            <a:endParaRPr lang="en-GB" dirty="0"/>
          </a:p>
        </p:txBody>
      </p:sp>
    </p:spTree>
    <p:custDataLst>
      <p:tags r:id="rId1"/>
    </p:custDataLst>
    <p:extLst>
      <p:ext uri="{BB962C8B-B14F-4D97-AF65-F5344CB8AC3E}">
        <p14:creationId xmlns:p14="http://schemas.microsoft.com/office/powerpoint/2010/main" val="38844119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44286" y="916097"/>
            <a:ext cx="11103428" cy="1769046"/>
            <a:chOff x="538019" y="916097"/>
            <a:chExt cx="11103428" cy="1769046"/>
          </a:xfrm>
        </p:grpSpPr>
        <p:pic>
          <p:nvPicPr>
            <p:cNvPr id="28" name="Picture 27"/>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74" t="25501" r="-132" b="46116"/>
            <a:stretch/>
          </p:blipFill>
          <p:spPr>
            <a:xfrm>
              <a:off x="538019" y="916097"/>
              <a:ext cx="11103428" cy="1769046"/>
            </a:xfrm>
            <a:prstGeom prst="rect">
              <a:avLst/>
            </a:prstGeom>
          </p:spPr>
        </p:pic>
        <p:cxnSp>
          <p:nvCxnSpPr>
            <p:cNvPr id="30" name="Straight Connector 29"/>
            <p:cNvCxnSpPr/>
            <p:nvPr/>
          </p:nvCxnSpPr>
          <p:spPr>
            <a:xfrm>
              <a:off x="6120518" y="1305343"/>
              <a:ext cx="0" cy="1156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457200" y="2979659"/>
            <a:ext cx="5599215" cy="3230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itle 6"/>
          <p:cNvSpPr>
            <a:spLocks noGrp="1"/>
          </p:cNvSpPr>
          <p:nvPr>
            <p:ph type="title"/>
            <p:custDataLst>
              <p:tags r:id="rId2"/>
            </p:custDataLst>
          </p:nvPr>
        </p:nvSpPr>
        <p:spPr>
          <a:xfrm>
            <a:off x="972538" y="457201"/>
            <a:ext cx="10609862" cy="307777"/>
          </a:xfrm>
        </p:spPr>
        <p:txBody>
          <a:bodyPr/>
          <a:lstStyle/>
          <a:p>
            <a:r>
              <a:rPr lang="en-US" dirty="0" smtClean="0"/>
              <a:t>Sprint 3: Mobilize – activate change agents, leaders and communications</a:t>
            </a:r>
            <a:endParaRPr lang="en-US" dirty="0"/>
          </a:p>
        </p:txBody>
      </p:sp>
      <p:sp>
        <p:nvSpPr>
          <p:cNvPr id="3" name="Footer Placeholder 2"/>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11" name="Path"/>
          <p:cNvSpPr/>
          <p:nvPr/>
        </p:nvSpPr>
        <p:spPr>
          <a:xfrm>
            <a:off x="1973263" y="6631921"/>
            <a:ext cx="5570444" cy="225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GB" sz="700" b="1" dirty="0">
              <a:solidFill>
                <a:prstClr val="black"/>
              </a:solidFill>
            </a:endParaRPr>
          </a:p>
        </p:txBody>
      </p:sp>
      <p:grpSp>
        <p:nvGrpSpPr>
          <p:cNvPr id="17" name="Gruppieren 157"/>
          <p:cNvGrpSpPr>
            <a:grpSpLocks noChangeAspect="1"/>
          </p:cNvGrpSpPr>
          <p:nvPr/>
        </p:nvGrpSpPr>
        <p:grpSpPr bwMode="gray">
          <a:xfrm>
            <a:off x="5355771" y="3122031"/>
            <a:ext cx="505360" cy="432487"/>
            <a:chOff x="3753880" y="-405408"/>
            <a:chExt cx="789530" cy="675680"/>
          </a:xfrm>
          <a:solidFill>
            <a:schemeClr val="tx1">
              <a:lumMod val="85000"/>
              <a:lumOff val="15000"/>
              <a:alpha val="24000"/>
            </a:schemeClr>
          </a:solidFill>
        </p:grpSpPr>
        <p:sp>
          <p:nvSpPr>
            <p:cNvPr id="18" name="Freeform 3175"/>
            <p:cNvSpPr>
              <a:spLocks noChangeAspect="1" noEditPoints="1"/>
            </p:cNvSpPr>
            <p:nvPr/>
          </p:nvSpPr>
          <p:spPr bwMode="gray">
            <a:xfrm>
              <a:off x="3753880" y="-270272"/>
              <a:ext cx="544115" cy="540544"/>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3175"/>
            <p:cNvSpPr>
              <a:spLocks noChangeAspect="1" noEditPoints="1"/>
            </p:cNvSpPr>
            <p:nvPr/>
          </p:nvSpPr>
          <p:spPr bwMode="gray">
            <a:xfrm>
              <a:off x="4271352" y="-405408"/>
              <a:ext cx="272058" cy="270272"/>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Rectangle 4"/>
          <p:cNvSpPr/>
          <p:nvPr/>
        </p:nvSpPr>
        <p:spPr>
          <a:xfrm>
            <a:off x="450823" y="3019231"/>
            <a:ext cx="2043829" cy="307777"/>
          </a:xfrm>
          <a:prstGeom prst="rect">
            <a:avLst/>
          </a:prstGeom>
        </p:spPr>
        <p:txBody>
          <a:bodyPr wrap="none">
            <a:spAutoFit/>
          </a:bodyPr>
          <a:lstStyle/>
          <a:p>
            <a:pPr>
              <a:defRPr/>
            </a:pPr>
            <a:r>
              <a:rPr lang="en-US" sz="1400" b="1" dirty="0">
                <a:solidFill>
                  <a:srgbClr val="702082"/>
                </a:solidFill>
              </a:rPr>
              <a:t>How We’ll Go About It</a:t>
            </a:r>
          </a:p>
        </p:txBody>
      </p:sp>
      <p:sp>
        <p:nvSpPr>
          <p:cNvPr id="6" name="Rectangle 5"/>
          <p:cNvSpPr/>
          <p:nvPr/>
        </p:nvSpPr>
        <p:spPr>
          <a:xfrm>
            <a:off x="-136290" y="3281071"/>
            <a:ext cx="6062792" cy="259045"/>
          </a:xfrm>
          <a:prstGeom prst="rect">
            <a:avLst/>
          </a:prstGeom>
        </p:spPr>
        <p:txBody>
          <a:bodyPr wrap="square">
            <a:spAutoFit/>
          </a:bodyPr>
          <a:lstStyle/>
          <a:p>
            <a:pPr marL="801688" lvl="3" indent="-231775">
              <a:lnSpc>
                <a:spcPts val="1300"/>
              </a:lnSpc>
              <a:spcAft>
                <a:spcPts val="300"/>
              </a:spcAft>
              <a:buClr>
                <a:srgbClr val="702082"/>
              </a:buClr>
              <a:buSzPct val="125000"/>
              <a:buFont typeface="Wingdings" panose="05000000000000000000" pitchFamily="2" charset="2"/>
              <a:buChar char="§"/>
              <a:defRPr/>
            </a:pPr>
            <a:r>
              <a:rPr lang="en-GB" sz="1100" dirty="0" smtClean="0">
                <a:solidFill>
                  <a:prstClr val="black"/>
                </a:solidFill>
                <a:cs typeface="Arial" panose="020B0604020202020204" pitchFamily="34" charset="0"/>
              </a:rPr>
              <a:t>More details on what we will do based on our sprint schedule</a:t>
            </a:r>
            <a:endParaRPr lang="en-US" sz="1100" dirty="0">
              <a:solidFill>
                <a:prstClr val="black"/>
              </a:solidFill>
              <a:cs typeface="Arial" panose="020B0604020202020204" pitchFamily="34" charset="0"/>
            </a:endParaRPr>
          </a:p>
        </p:txBody>
      </p:sp>
      <p:sp>
        <p:nvSpPr>
          <p:cNvPr id="27" name="Left Bracket 11"/>
          <p:cNvSpPr/>
          <p:nvPr/>
        </p:nvSpPr>
        <p:spPr>
          <a:xfrm rot="16200000">
            <a:off x="5981497" y="-2781300"/>
            <a:ext cx="247345" cy="11295940"/>
          </a:xfrm>
          <a:custGeom>
            <a:avLst/>
            <a:gdLst>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4" fmla="*/ 116774 w 116774"/>
              <a:gd name="connsiteY4" fmla="*/ 11295940 h 11295940"/>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0" fmla="*/ 118755 w 118755"/>
              <a:gd name="connsiteY0" fmla="*/ 11295940 h 11295940"/>
              <a:gd name="connsiteX1" fmla="*/ 1981 w 118755"/>
              <a:gd name="connsiteY1" fmla="*/ 11197556 h 11295940"/>
              <a:gd name="connsiteX2" fmla="*/ 1981 w 118755"/>
              <a:gd name="connsiteY2" fmla="*/ 98384 h 11295940"/>
              <a:gd name="connsiteX3" fmla="*/ 118755 w 118755"/>
              <a:gd name="connsiteY3" fmla="*/ 0 h 11295940"/>
              <a:gd name="connsiteX4" fmla="*/ 118755 w 118755"/>
              <a:gd name="connsiteY4" fmla="*/ 11295940 h 11295940"/>
              <a:gd name="connsiteX0" fmla="*/ 118755 w 118755"/>
              <a:gd name="connsiteY0" fmla="*/ 11295940 h 11295940"/>
              <a:gd name="connsiteX1" fmla="*/ 1981 w 118755"/>
              <a:gd name="connsiteY1" fmla="*/ 11197556 h 11295940"/>
              <a:gd name="connsiteX2" fmla="*/ 0 w 118755"/>
              <a:gd name="connsiteY2" fmla="*/ 5690833 h 11295940"/>
              <a:gd name="connsiteX3" fmla="*/ 1981 w 118755"/>
              <a:gd name="connsiteY3" fmla="*/ 98384 h 11295940"/>
              <a:gd name="connsiteX4" fmla="*/ 118755 w 118755"/>
              <a:gd name="connsiteY4"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79 w 126034"/>
              <a:gd name="connsiteY2" fmla="*/ 5690833 h 11295940"/>
              <a:gd name="connsiteX3" fmla="*/ 7280 w 126034"/>
              <a:gd name="connsiteY3" fmla="*/ 5305074 h 11295940"/>
              <a:gd name="connsiteX4" fmla="*/ 9260 w 126034"/>
              <a:gd name="connsiteY4" fmla="*/ 98384 h 11295940"/>
              <a:gd name="connsiteX5" fmla="*/ 126034 w 126034"/>
              <a:gd name="connsiteY5"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80 w 126034"/>
              <a:gd name="connsiteY2" fmla="*/ 6128983 h 11295940"/>
              <a:gd name="connsiteX3" fmla="*/ 7279 w 126034"/>
              <a:gd name="connsiteY3" fmla="*/ 5690833 h 11295940"/>
              <a:gd name="connsiteX4" fmla="*/ 7280 w 126034"/>
              <a:gd name="connsiteY4" fmla="*/ 5305074 h 11295940"/>
              <a:gd name="connsiteX5" fmla="*/ 9260 w 126034"/>
              <a:gd name="connsiteY5" fmla="*/ 98384 h 11295940"/>
              <a:gd name="connsiteX6" fmla="*/ 126034 w 126034"/>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538 w 483538"/>
              <a:gd name="connsiteY0" fmla="*/ 11295940 h 11295940"/>
              <a:gd name="connsiteX1" fmla="*/ 366764 w 483538"/>
              <a:gd name="connsiteY1" fmla="*/ 11197556 h 11295940"/>
              <a:gd name="connsiteX2" fmla="*/ 366764 w 483538"/>
              <a:gd name="connsiteY2" fmla="*/ 98384 h 11295940"/>
              <a:gd name="connsiteX3" fmla="*/ 483538 w 483538"/>
              <a:gd name="connsiteY3" fmla="*/ 0 h 11295940"/>
              <a:gd name="connsiteX4" fmla="*/ 483538 w 483538"/>
              <a:gd name="connsiteY4" fmla="*/ 11295940 h 11295940"/>
              <a:gd name="connsiteX0" fmla="*/ 483538 w 483538"/>
              <a:gd name="connsiteY0" fmla="*/ 11295940 h 11295940"/>
              <a:gd name="connsiteX1" fmla="*/ 366764 w 483538"/>
              <a:gd name="connsiteY1" fmla="*/ 11197556 h 11295940"/>
              <a:gd name="connsiteX2" fmla="*/ 364784 w 483538"/>
              <a:gd name="connsiteY2" fmla="*/ 6128983 h 11295940"/>
              <a:gd name="connsiteX3" fmla="*/ 12358 w 483538"/>
              <a:gd name="connsiteY3" fmla="*/ 5705120 h 11295940"/>
              <a:gd name="connsiteX4" fmla="*/ 364784 w 483538"/>
              <a:gd name="connsiteY4" fmla="*/ 5305074 h 11295940"/>
              <a:gd name="connsiteX5" fmla="*/ 366764 w 483538"/>
              <a:gd name="connsiteY5" fmla="*/ 98384 h 11295940"/>
              <a:gd name="connsiteX6" fmla="*/ 483538 w 483538"/>
              <a:gd name="connsiteY6" fmla="*/ 0 h 11295940"/>
              <a:gd name="connsiteX0" fmla="*/ 471264 w 471264"/>
              <a:gd name="connsiteY0" fmla="*/ 11295940 h 11295940"/>
              <a:gd name="connsiteX1" fmla="*/ 354490 w 471264"/>
              <a:gd name="connsiteY1" fmla="*/ 11197556 h 11295940"/>
              <a:gd name="connsiteX2" fmla="*/ 354490 w 471264"/>
              <a:gd name="connsiteY2" fmla="*/ 98384 h 11295940"/>
              <a:gd name="connsiteX3" fmla="*/ 471264 w 471264"/>
              <a:gd name="connsiteY3" fmla="*/ 0 h 11295940"/>
              <a:gd name="connsiteX4" fmla="*/ 471264 w 471264"/>
              <a:gd name="connsiteY4" fmla="*/ 11295940 h 11295940"/>
              <a:gd name="connsiteX0" fmla="*/ 471264 w 471264"/>
              <a:gd name="connsiteY0" fmla="*/ 11295940 h 11295940"/>
              <a:gd name="connsiteX1" fmla="*/ 354490 w 471264"/>
              <a:gd name="connsiteY1" fmla="*/ 11197556 h 11295940"/>
              <a:gd name="connsiteX2" fmla="*/ 352510 w 471264"/>
              <a:gd name="connsiteY2" fmla="*/ 6128983 h 11295940"/>
              <a:gd name="connsiteX3" fmla="*/ 84 w 471264"/>
              <a:gd name="connsiteY3" fmla="*/ 5705120 h 11295940"/>
              <a:gd name="connsiteX4" fmla="*/ 352510 w 471264"/>
              <a:gd name="connsiteY4" fmla="*/ 5305074 h 11295940"/>
              <a:gd name="connsiteX5" fmla="*/ 354490 w 471264"/>
              <a:gd name="connsiteY5" fmla="*/ 98384 h 11295940"/>
              <a:gd name="connsiteX6" fmla="*/ 471264 w 471264"/>
              <a:gd name="connsiteY6" fmla="*/ 0 h 11295940"/>
              <a:gd name="connsiteX0" fmla="*/ 471218 w 471218"/>
              <a:gd name="connsiteY0" fmla="*/ 11295940 h 11295940"/>
              <a:gd name="connsiteX1" fmla="*/ 354444 w 471218"/>
              <a:gd name="connsiteY1" fmla="*/ 11197556 h 11295940"/>
              <a:gd name="connsiteX2" fmla="*/ 354444 w 471218"/>
              <a:gd name="connsiteY2" fmla="*/ 98384 h 11295940"/>
              <a:gd name="connsiteX3" fmla="*/ 471218 w 471218"/>
              <a:gd name="connsiteY3" fmla="*/ 0 h 11295940"/>
              <a:gd name="connsiteX4" fmla="*/ 471218 w 471218"/>
              <a:gd name="connsiteY4" fmla="*/ 11295940 h 11295940"/>
              <a:gd name="connsiteX0" fmla="*/ 471218 w 471218"/>
              <a:gd name="connsiteY0" fmla="*/ 11295940 h 11295940"/>
              <a:gd name="connsiteX1" fmla="*/ 354444 w 471218"/>
              <a:gd name="connsiteY1" fmla="*/ 11197556 h 11295940"/>
              <a:gd name="connsiteX2" fmla="*/ 352464 w 471218"/>
              <a:gd name="connsiteY2" fmla="*/ 6128983 h 11295940"/>
              <a:gd name="connsiteX3" fmla="*/ 38 w 471218"/>
              <a:gd name="connsiteY3" fmla="*/ 5705120 h 11295940"/>
              <a:gd name="connsiteX4" fmla="*/ 352464 w 471218"/>
              <a:gd name="connsiteY4" fmla="*/ 5305074 h 11295940"/>
              <a:gd name="connsiteX5" fmla="*/ 354444 w 471218"/>
              <a:gd name="connsiteY5" fmla="*/ 98384 h 11295940"/>
              <a:gd name="connsiteX6" fmla="*/ 471218 w 471218"/>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2428 w 471182"/>
              <a:gd name="connsiteY2" fmla="*/ 6128983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0047 w 471182"/>
              <a:gd name="connsiteY2" fmla="*/ 5867046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235446 w 235446"/>
              <a:gd name="connsiteY0" fmla="*/ 11295940 h 11295940"/>
              <a:gd name="connsiteX1" fmla="*/ 118672 w 235446"/>
              <a:gd name="connsiteY1" fmla="*/ 11197556 h 11295940"/>
              <a:gd name="connsiteX2" fmla="*/ 118672 w 235446"/>
              <a:gd name="connsiteY2" fmla="*/ 98384 h 11295940"/>
              <a:gd name="connsiteX3" fmla="*/ 235446 w 235446"/>
              <a:gd name="connsiteY3" fmla="*/ 0 h 11295940"/>
              <a:gd name="connsiteX4" fmla="*/ 235446 w 235446"/>
              <a:gd name="connsiteY4" fmla="*/ 11295940 h 11295940"/>
              <a:gd name="connsiteX0" fmla="*/ 235446 w 235446"/>
              <a:gd name="connsiteY0" fmla="*/ 11295940 h 11295940"/>
              <a:gd name="connsiteX1" fmla="*/ 118672 w 235446"/>
              <a:gd name="connsiteY1" fmla="*/ 11197556 h 11295940"/>
              <a:gd name="connsiteX2" fmla="*/ 114311 w 235446"/>
              <a:gd name="connsiteY2" fmla="*/ 5867046 h 11295940"/>
              <a:gd name="connsiteX3" fmla="*/ 9 w 235446"/>
              <a:gd name="connsiteY3" fmla="*/ 5714645 h 11295940"/>
              <a:gd name="connsiteX4" fmla="*/ 121454 w 235446"/>
              <a:gd name="connsiteY4" fmla="*/ 5564630 h 11295940"/>
              <a:gd name="connsiteX5" fmla="*/ 118672 w 235446"/>
              <a:gd name="connsiteY5" fmla="*/ 98384 h 11295940"/>
              <a:gd name="connsiteX6" fmla="*/ 235446 w 235446"/>
              <a:gd name="connsiteY6" fmla="*/ 0 h 11295940"/>
              <a:gd name="connsiteX0" fmla="*/ 241449 w 241449"/>
              <a:gd name="connsiteY0" fmla="*/ 11295940 h 11295940"/>
              <a:gd name="connsiteX1" fmla="*/ 124675 w 241449"/>
              <a:gd name="connsiteY1" fmla="*/ 11197556 h 11295940"/>
              <a:gd name="connsiteX2" fmla="*/ 124675 w 241449"/>
              <a:gd name="connsiteY2" fmla="*/ 98384 h 11295940"/>
              <a:gd name="connsiteX3" fmla="*/ 241449 w 241449"/>
              <a:gd name="connsiteY3" fmla="*/ 0 h 11295940"/>
              <a:gd name="connsiteX4" fmla="*/ 241449 w 241449"/>
              <a:gd name="connsiteY4" fmla="*/ 11295940 h 11295940"/>
              <a:gd name="connsiteX0" fmla="*/ 241449 w 241449"/>
              <a:gd name="connsiteY0" fmla="*/ 11295940 h 11295940"/>
              <a:gd name="connsiteX1" fmla="*/ 124675 w 241449"/>
              <a:gd name="connsiteY1" fmla="*/ 11197556 h 11295940"/>
              <a:gd name="connsiteX2" fmla="*/ 120314 w 241449"/>
              <a:gd name="connsiteY2" fmla="*/ 5867046 h 11295940"/>
              <a:gd name="connsiteX3" fmla="*/ 6012 w 241449"/>
              <a:gd name="connsiteY3" fmla="*/ 5714645 h 11295940"/>
              <a:gd name="connsiteX4" fmla="*/ 127457 w 241449"/>
              <a:gd name="connsiteY4" fmla="*/ 5564630 h 11295940"/>
              <a:gd name="connsiteX5" fmla="*/ 124675 w 241449"/>
              <a:gd name="connsiteY5" fmla="*/ 98384 h 11295940"/>
              <a:gd name="connsiteX6" fmla="*/ 241449 w 24144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345" h="11295940" stroke="0" extrusionOk="0">
                <a:moveTo>
                  <a:pt x="247345" y="11295940"/>
                </a:moveTo>
                <a:cubicBezTo>
                  <a:pt x="182853" y="11295940"/>
                  <a:pt x="130571" y="11251892"/>
                  <a:pt x="130571" y="11197556"/>
                </a:cubicBezTo>
                <a:lnTo>
                  <a:pt x="130571" y="98384"/>
                </a:lnTo>
                <a:cubicBezTo>
                  <a:pt x="130571" y="44048"/>
                  <a:pt x="182853" y="0"/>
                  <a:pt x="247345" y="0"/>
                </a:cubicBezTo>
                <a:lnTo>
                  <a:pt x="247345" y="11295940"/>
                </a:lnTo>
                <a:close/>
              </a:path>
              <a:path w="247345" h="11295940" fill="none">
                <a:moveTo>
                  <a:pt x="247345" y="11295940"/>
                </a:moveTo>
                <a:cubicBezTo>
                  <a:pt x="182853" y="11295940"/>
                  <a:pt x="130571" y="11251892"/>
                  <a:pt x="130571" y="11197556"/>
                </a:cubicBezTo>
                <a:cubicBezTo>
                  <a:pt x="110779" y="10337587"/>
                  <a:pt x="126540" y="6144276"/>
                  <a:pt x="126210" y="5867046"/>
                </a:cubicBezTo>
                <a:cubicBezTo>
                  <a:pt x="135405" y="5866041"/>
                  <a:pt x="88561" y="5825220"/>
                  <a:pt x="0" y="5714648"/>
                </a:cubicBezTo>
                <a:cubicBezTo>
                  <a:pt x="133624" y="5570237"/>
                  <a:pt x="38102" y="5673382"/>
                  <a:pt x="133353" y="5564630"/>
                </a:cubicBezTo>
                <a:cubicBezTo>
                  <a:pt x="133683" y="4632555"/>
                  <a:pt x="110779" y="982562"/>
                  <a:pt x="130571" y="98384"/>
                </a:cubicBezTo>
                <a:cubicBezTo>
                  <a:pt x="130571" y="44048"/>
                  <a:pt x="182853" y="0"/>
                  <a:pt x="247345"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pic>
        <p:nvPicPr>
          <p:cNvPr id="29" name="Picture 28">
            <a:extLst>
              <a:ext uri="{FF2B5EF4-FFF2-40B4-BE49-F238E27FC236}">
                <a16:creationId xmlns:a16="http://schemas.microsoft.com/office/drawing/2014/main" xmlns="" id="{17281AEF-A236-E34D-933E-F787F9CC35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9547" t="6027" r="22912"/>
          <a:stretch/>
        </p:blipFill>
        <p:spPr>
          <a:xfrm>
            <a:off x="457199" y="315537"/>
            <a:ext cx="466715" cy="542706"/>
          </a:xfrm>
          <a:prstGeom prst="rect">
            <a:avLst/>
          </a:prstGeom>
        </p:spPr>
      </p:pic>
      <p:sp>
        <p:nvSpPr>
          <p:cNvPr id="31" name="Rectangle 30">
            <a:extLst>
              <a:ext uri="{FF2B5EF4-FFF2-40B4-BE49-F238E27FC236}">
                <a16:creationId xmlns="" xmlns:a16="http://schemas.microsoft.com/office/drawing/2014/main" id="{CF6BDEC5-C6E5-4514-81F5-10DF41A00B95}"/>
              </a:ext>
            </a:extLst>
          </p:cNvPr>
          <p:cNvSpPr/>
          <p:nvPr/>
        </p:nvSpPr>
        <p:spPr>
          <a:xfrm>
            <a:off x="722078"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Harris’ Ambition</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US" sz="1100" dirty="0" smtClean="0">
                <a:solidFill>
                  <a:srgbClr val="702082"/>
                </a:solidFill>
                <a:cs typeface="Arial" panose="020B0604020202020204" pitchFamily="34" charset="0"/>
              </a:rPr>
              <a:t>x</a:t>
            </a:r>
          </a:p>
          <a:p>
            <a:pPr marL="231775" indent="-119063">
              <a:lnSpc>
                <a:spcPts val="1300"/>
              </a:lnSpc>
              <a:spcAft>
                <a:spcPts val="300"/>
              </a:spcAft>
              <a:buClr>
                <a:srgbClr val="702082"/>
              </a:buClr>
              <a:buSzPct val="125000"/>
              <a:buFont typeface="Wingdings" panose="05000000000000000000" pitchFamily="2" charset="2"/>
              <a:buChar char="§"/>
            </a:pPr>
            <a:endParaRPr lang="en-CA" sz="1100" dirty="0">
              <a:solidFill>
                <a:srgbClr val="702082"/>
              </a:solidFill>
              <a:cs typeface="Arial" panose="020B0604020202020204" pitchFamily="34" charset="0"/>
            </a:endParaRPr>
          </a:p>
          <a:p>
            <a:pPr marL="231775" indent="-119063">
              <a:lnSpc>
                <a:spcPts val="1300"/>
              </a:lnSpc>
              <a:spcAft>
                <a:spcPts val="300"/>
              </a:spcAft>
              <a:buClr>
                <a:srgbClr val="702082"/>
              </a:buClr>
              <a:buSzPct val="125000"/>
              <a:buFont typeface="Wingdings" panose="05000000000000000000" pitchFamily="2" charset="2"/>
              <a:buChar char="§"/>
            </a:pPr>
            <a:endParaRPr lang="en-US" sz="1100" dirty="0">
              <a:solidFill>
                <a:srgbClr val="702082"/>
              </a:solidFill>
              <a:cs typeface="Arial" panose="020B0604020202020204" pitchFamily="34" charset="0"/>
            </a:endParaRPr>
          </a:p>
        </p:txBody>
      </p:sp>
      <p:sp>
        <p:nvSpPr>
          <p:cNvPr id="32" name="Rectangle 31">
            <a:extLst>
              <a:ext uri="{FF2B5EF4-FFF2-40B4-BE49-F238E27FC236}">
                <a16:creationId xmlns="" xmlns:a16="http://schemas.microsoft.com/office/drawing/2014/main" id="{CF6BDEC5-C6E5-4514-81F5-10DF41A00B95}"/>
              </a:ext>
            </a:extLst>
          </p:cNvPr>
          <p:cNvSpPr/>
          <p:nvPr/>
        </p:nvSpPr>
        <p:spPr>
          <a:xfrm>
            <a:off x="6269116"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Willis Towers Watson Perspective </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GB" sz="1100" dirty="0" smtClean="0">
                <a:solidFill>
                  <a:srgbClr val="702082"/>
                </a:solidFill>
                <a:cs typeface="Arial" panose="020B0604020202020204" pitchFamily="34" charset="0"/>
              </a:rPr>
              <a:t>x</a:t>
            </a:r>
            <a:endParaRPr lang="en-CA" sz="1100" dirty="0" smtClean="0">
              <a:solidFill>
                <a:srgbClr val="702082"/>
              </a:solidFill>
              <a:cs typeface="Arial" panose="020B0604020202020204" pitchFamily="34" charset="0"/>
            </a:endParaRPr>
          </a:p>
          <a:p>
            <a:pPr marL="112712">
              <a:lnSpc>
                <a:spcPts val="1300"/>
              </a:lnSpc>
              <a:spcAft>
                <a:spcPts val="300"/>
              </a:spcAft>
              <a:buClr>
                <a:srgbClr val="702082"/>
              </a:buClr>
              <a:buSzPct val="125000"/>
            </a:pPr>
            <a:endParaRPr lang="en-CA" sz="1100" dirty="0" smtClean="0">
              <a:solidFill>
                <a:srgbClr val="702082"/>
              </a:solidFill>
              <a:cs typeface="Arial" panose="020B0604020202020204" pitchFamily="34" charset="0"/>
            </a:endParaRPr>
          </a:p>
          <a:p>
            <a:pPr marL="284163" indent="-171450">
              <a:lnSpc>
                <a:spcPts val="1300"/>
              </a:lnSpc>
              <a:buClr>
                <a:srgbClr val="702082"/>
              </a:buClr>
              <a:buFont typeface="Arial" panose="020B0604020202020204" pitchFamily="34" charset="0"/>
              <a:buChar char="•"/>
            </a:pPr>
            <a:endParaRPr lang="en-US" sz="1100" dirty="0">
              <a:solidFill>
                <a:srgbClr val="702082"/>
              </a:solidFill>
              <a:cs typeface="Arial" panose="020B0604020202020204" pitchFamily="34" charset="0"/>
            </a:endParaRPr>
          </a:p>
        </p:txBody>
      </p:sp>
      <p:sp>
        <p:nvSpPr>
          <p:cNvPr id="41" name="Rectangle 40"/>
          <p:cNvSpPr/>
          <p:nvPr/>
        </p:nvSpPr>
        <p:spPr>
          <a:xfrm>
            <a:off x="6269116" y="3106492"/>
            <a:ext cx="5643487" cy="307777"/>
          </a:xfrm>
          <a:prstGeom prst="rect">
            <a:avLst/>
          </a:prstGeom>
        </p:spPr>
        <p:txBody>
          <a:bodyPr wrap="square">
            <a:spAutoFit/>
          </a:bodyPr>
          <a:lstStyle/>
          <a:p>
            <a:pPr>
              <a:defRPr/>
            </a:pPr>
            <a:r>
              <a:rPr lang="en-CA" sz="1400" b="1" dirty="0" smtClean="0">
                <a:solidFill>
                  <a:srgbClr val="702082"/>
                </a:solidFill>
              </a:rPr>
              <a:t>Screen shots to illustrate our tools/approaches/IC</a:t>
            </a:r>
            <a:endParaRPr lang="en-US" sz="1400" b="1" dirty="0">
              <a:solidFill>
                <a:srgbClr val="702082"/>
              </a:solidFill>
            </a:endParaRPr>
          </a:p>
        </p:txBody>
      </p:sp>
      <p:sp>
        <p:nvSpPr>
          <p:cNvPr id="25" name="Slide Number Placeholder 3"/>
          <p:cNvSpPr>
            <a:spLocks noGrp="1"/>
          </p:cNvSpPr>
          <p:nvPr>
            <p:ph type="sldNum" sz="quarter" idx="4294967295"/>
          </p:nvPr>
        </p:nvSpPr>
        <p:spPr>
          <a:xfrm>
            <a:off x="11201400" y="6446520"/>
            <a:ext cx="508000" cy="138499"/>
          </a:xfrm>
          <a:prstGeom prst="rect">
            <a:avLst/>
          </a:prstGeom>
        </p:spPr>
        <p:txBody>
          <a:bodyPr/>
          <a:lstStyle/>
          <a:p>
            <a:r>
              <a:rPr lang="en-US" dirty="0" smtClean="0">
                <a:solidFill>
                  <a:prstClr val="black"/>
                </a:solidFill>
              </a:rPr>
              <a:t>14</a:t>
            </a:r>
            <a:endParaRPr lang="en-US" dirty="0">
              <a:solidFill>
                <a:prstClr val="black"/>
              </a:solidFill>
            </a:endParaRPr>
          </a:p>
        </p:txBody>
      </p:sp>
    </p:spTree>
    <p:custDataLst>
      <p:tags r:id="rId1"/>
    </p:custDataLst>
    <p:extLst>
      <p:ext uri="{BB962C8B-B14F-4D97-AF65-F5344CB8AC3E}">
        <p14:creationId xmlns:p14="http://schemas.microsoft.com/office/powerpoint/2010/main" val="1968558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44286" y="916097"/>
            <a:ext cx="11103428" cy="1769046"/>
            <a:chOff x="538019" y="916097"/>
            <a:chExt cx="11103428" cy="1769046"/>
          </a:xfrm>
        </p:grpSpPr>
        <p:pic>
          <p:nvPicPr>
            <p:cNvPr id="28" name="Picture 27"/>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74" t="25501" r="-132" b="46116"/>
            <a:stretch/>
          </p:blipFill>
          <p:spPr>
            <a:xfrm>
              <a:off x="538019" y="916097"/>
              <a:ext cx="11103428" cy="1769046"/>
            </a:xfrm>
            <a:prstGeom prst="rect">
              <a:avLst/>
            </a:prstGeom>
          </p:spPr>
        </p:pic>
        <p:cxnSp>
          <p:nvCxnSpPr>
            <p:cNvPr id="30" name="Straight Connector 29"/>
            <p:cNvCxnSpPr/>
            <p:nvPr/>
          </p:nvCxnSpPr>
          <p:spPr>
            <a:xfrm>
              <a:off x="6120518" y="1305343"/>
              <a:ext cx="0" cy="1156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457200" y="2979659"/>
            <a:ext cx="5599215" cy="3230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itle 6"/>
          <p:cNvSpPr>
            <a:spLocks noGrp="1"/>
          </p:cNvSpPr>
          <p:nvPr>
            <p:ph type="title"/>
            <p:custDataLst>
              <p:tags r:id="rId2"/>
            </p:custDataLst>
          </p:nvPr>
        </p:nvSpPr>
        <p:spPr>
          <a:xfrm>
            <a:off x="972538" y="457201"/>
            <a:ext cx="10609862" cy="307777"/>
          </a:xfrm>
        </p:spPr>
        <p:txBody>
          <a:bodyPr/>
          <a:lstStyle/>
          <a:p>
            <a:r>
              <a:rPr lang="en-US" dirty="0" smtClean="0"/>
              <a:t>Sprint 4: Involve – involve groups in the change and launch learning</a:t>
            </a:r>
            <a:endParaRPr lang="en-US" dirty="0"/>
          </a:p>
        </p:txBody>
      </p:sp>
      <p:sp>
        <p:nvSpPr>
          <p:cNvPr id="3" name="Footer Placeholder 2"/>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11" name="Path"/>
          <p:cNvSpPr/>
          <p:nvPr/>
        </p:nvSpPr>
        <p:spPr>
          <a:xfrm>
            <a:off x="1973263" y="6631921"/>
            <a:ext cx="5570444" cy="225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GB" sz="700" b="1" dirty="0">
              <a:solidFill>
                <a:prstClr val="black"/>
              </a:solidFill>
            </a:endParaRPr>
          </a:p>
        </p:txBody>
      </p:sp>
      <p:grpSp>
        <p:nvGrpSpPr>
          <p:cNvPr id="17" name="Gruppieren 157"/>
          <p:cNvGrpSpPr>
            <a:grpSpLocks noChangeAspect="1"/>
          </p:cNvGrpSpPr>
          <p:nvPr/>
        </p:nvGrpSpPr>
        <p:grpSpPr bwMode="gray">
          <a:xfrm>
            <a:off x="5355771" y="3122031"/>
            <a:ext cx="505360" cy="432487"/>
            <a:chOff x="3753880" y="-405408"/>
            <a:chExt cx="789530" cy="675680"/>
          </a:xfrm>
          <a:solidFill>
            <a:schemeClr val="tx1">
              <a:lumMod val="85000"/>
              <a:lumOff val="15000"/>
              <a:alpha val="24000"/>
            </a:schemeClr>
          </a:solidFill>
        </p:grpSpPr>
        <p:sp>
          <p:nvSpPr>
            <p:cNvPr id="18" name="Freeform 3175"/>
            <p:cNvSpPr>
              <a:spLocks noChangeAspect="1" noEditPoints="1"/>
            </p:cNvSpPr>
            <p:nvPr/>
          </p:nvSpPr>
          <p:spPr bwMode="gray">
            <a:xfrm>
              <a:off x="3753880" y="-270272"/>
              <a:ext cx="544115" cy="540544"/>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3175"/>
            <p:cNvSpPr>
              <a:spLocks noChangeAspect="1" noEditPoints="1"/>
            </p:cNvSpPr>
            <p:nvPr/>
          </p:nvSpPr>
          <p:spPr bwMode="gray">
            <a:xfrm>
              <a:off x="4271352" y="-405408"/>
              <a:ext cx="272058" cy="270272"/>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Rectangle 4"/>
          <p:cNvSpPr/>
          <p:nvPr/>
        </p:nvSpPr>
        <p:spPr>
          <a:xfrm>
            <a:off x="450823" y="3019231"/>
            <a:ext cx="2043829" cy="307777"/>
          </a:xfrm>
          <a:prstGeom prst="rect">
            <a:avLst/>
          </a:prstGeom>
        </p:spPr>
        <p:txBody>
          <a:bodyPr wrap="none">
            <a:spAutoFit/>
          </a:bodyPr>
          <a:lstStyle/>
          <a:p>
            <a:pPr>
              <a:defRPr/>
            </a:pPr>
            <a:r>
              <a:rPr lang="en-US" sz="1400" b="1" dirty="0">
                <a:solidFill>
                  <a:srgbClr val="702082"/>
                </a:solidFill>
              </a:rPr>
              <a:t>How We’ll Go About It</a:t>
            </a:r>
          </a:p>
        </p:txBody>
      </p:sp>
      <p:sp>
        <p:nvSpPr>
          <p:cNvPr id="6" name="Rectangle 5"/>
          <p:cNvSpPr/>
          <p:nvPr/>
        </p:nvSpPr>
        <p:spPr>
          <a:xfrm>
            <a:off x="-136290" y="3281071"/>
            <a:ext cx="6062792" cy="259045"/>
          </a:xfrm>
          <a:prstGeom prst="rect">
            <a:avLst/>
          </a:prstGeom>
        </p:spPr>
        <p:txBody>
          <a:bodyPr wrap="square">
            <a:spAutoFit/>
          </a:bodyPr>
          <a:lstStyle/>
          <a:p>
            <a:pPr marL="801688" lvl="3" indent="-231775">
              <a:lnSpc>
                <a:spcPts val="1300"/>
              </a:lnSpc>
              <a:spcAft>
                <a:spcPts val="300"/>
              </a:spcAft>
              <a:buClr>
                <a:srgbClr val="702082"/>
              </a:buClr>
              <a:buSzPct val="125000"/>
              <a:buFont typeface="Wingdings" panose="05000000000000000000" pitchFamily="2" charset="2"/>
              <a:buChar char="§"/>
              <a:defRPr/>
            </a:pPr>
            <a:r>
              <a:rPr lang="en-GB" sz="1100" dirty="0" smtClean="0">
                <a:solidFill>
                  <a:prstClr val="black"/>
                </a:solidFill>
                <a:cs typeface="Arial" panose="020B0604020202020204" pitchFamily="34" charset="0"/>
              </a:rPr>
              <a:t>More details on what we will do based on our sprint schedule</a:t>
            </a:r>
            <a:endParaRPr lang="en-US" sz="1100" dirty="0">
              <a:solidFill>
                <a:prstClr val="black"/>
              </a:solidFill>
              <a:cs typeface="Arial" panose="020B0604020202020204" pitchFamily="34" charset="0"/>
            </a:endParaRPr>
          </a:p>
        </p:txBody>
      </p:sp>
      <p:sp>
        <p:nvSpPr>
          <p:cNvPr id="27" name="Left Bracket 11"/>
          <p:cNvSpPr/>
          <p:nvPr/>
        </p:nvSpPr>
        <p:spPr>
          <a:xfrm rot="16200000">
            <a:off x="5981497" y="-2781300"/>
            <a:ext cx="247345" cy="11295940"/>
          </a:xfrm>
          <a:custGeom>
            <a:avLst/>
            <a:gdLst>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4" fmla="*/ 116774 w 116774"/>
              <a:gd name="connsiteY4" fmla="*/ 11295940 h 11295940"/>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0" fmla="*/ 118755 w 118755"/>
              <a:gd name="connsiteY0" fmla="*/ 11295940 h 11295940"/>
              <a:gd name="connsiteX1" fmla="*/ 1981 w 118755"/>
              <a:gd name="connsiteY1" fmla="*/ 11197556 h 11295940"/>
              <a:gd name="connsiteX2" fmla="*/ 1981 w 118755"/>
              <a:gd name="connsiteY2" fmla="*/ 98384 h 11295940"/>
              <a:gd name="connsiteX3" fmla="*/ 118755 w 118755"/>
              <a:gd name="connsiteY3" fmla="*/ 0 h 11295940"/>
              <a:gd name="connsiteX4" fmla="*/ 118755 w 118755"/>
              <a:gd name="connsiteY4" fmla="*/ 11295940 h 11295940"/>
              <a:gd name="connsiteX0" fmla="*/ 118755 w 118755"/>
              <a:gd name="connsiteY0" fmla="*/ 11295940 h 11295940"/>
              <a:gd name="connsiteX1" fmla="*/ 1981 w 118755"/>
              <a:gd name="connsiteY1" fmla="*/ 11197556 h 11295940"/>
              <a:gd name="connsiteX2" fmla="*/ 0 w 118755"/>
              <a:gd name="connsiteY2" fmla="*/ 5690833 h 11295940"/>
              <a:gd name="connsiteX3" fmla="*/ 1981 w 118755"/>
              <a:gd name="connsiteY3" fmla="*/ 98384 h 11295940"/>
              <a:gd name="connsiteX4" fmla="*/ 118755 w 118755"/>
              <a:gd name="connsiteY4"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79 w 126034"/>
              <a:gd name="connsiteY2" fmla="*/ 5690833 h 11295940"/>
              <a:gd name="connsiteX3" fmla="*/ 7280 w 126034"/>
              <a:gd name="connsiteY3" fmla="*/ 5305074 h 11295940"/>
              <a:gd name="connsiteX4" fmla="*/ 9260 w 126034"/>
              <a:gd name="connsiteY4" fmla="*/ 98384 h 11295940"/>
              <a:gd name="connsiteX5" fmla="*/ 126034 w 126034"/>
              <a:gd name="connsiteY5"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80 w 126034"/>
              <a:gd name="connsiteY2" fmla="*/ 6128983 h 11295940"/>
              <a:gd name="connsiteX3" fmla="*/ 7279 w 126034"/>
              <a:gd name="connsiteY3" fmla="*/ 5690833 h 11295940"/>
              <a:gd name="connsiteX4" fmla="*/ 7280 w 126034"/>
              <a:gd name="connsiteY4" fmla="*/ 5305074 h 11295940"/>
              <a:gd name="connsiteX5" fmla="*/ 9260 w 126034"/>
              <a:gd name="connsiteY5" fmla="*/ 98384 h 11295940"/>
              <a:gd name="connsiteX6" fmla="*/ 126034 w 126034"/>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538 w 483538"/>
              <a:gd name="connsiteY0" fmla="*/ 11295940 h 11295940"/>
              <a:gd name="connsiteX1" fmla="*/ 366764 w 483538"/>
              <a:gd name="connsiteY1" fmla="*/ 11197556 h 11295940"/>
              <a:gd name="connsiteX2" fmla="*/ 366764 w 483538"/>
              <a:gd name="connsiteY2" fmla="*/ 98384 h 11295940"/>
              <a:gd name="connsiteX3" fmla="*/ 483538 w 483538"/>
              <a:gd name="connsiteY3" fmla="*/ 0 h 11295940"/>
              <a:gd name="connsiteX4" fmla="*/ 483538 w 483538"/>
              <a:gd name="connsiteY4" fmla="*/ 11295940 h 11295940"/>
              <a:gd name="connsiteX0" fmla="*/ 483538 w 483538"/>
              <a:gd name="connsiteY0" fmla="*/ 11295940 h 11295940"/>
              <a:gd name="connsiteX1" fmla="*/ 366764 w 483538"/>
              <a:gd name="connsiteY1" fmla="*/ 11197556 h 11295940"/>
              <a:gd name="connsiteX2" fmla="*/ 364784 w 483538"/>
              <a:gd name="connsiteY2" fmla="*/ 6128983 h 11295940"/>
              <a:gd name="connsiteX3" fmla="*/ 12358 w 483538"/>
              <a:gd name="connsiteY3" fmla="*/ 5705120 h 11295940"/>
              <a:gd name="connsiteX4" fmla="*/ 364784 w 483538"/>
              <a:gd name="connsiteY4" fmla="*/ 5305074 h 11295940"/>
              <a:gd name="connsiteX5" fmla="*/ 366764 w 483538"/>
              <a:gd name="connsiteY5" fmla="*/ 98384 h 11295940"/>
              <a:gd name="connsiteX6" fmla="*/ 483538 w 483538"/>
              <a:gd name="connsiteY6" fmla="*/ 0 h 11295940"/>
              <a:gd name="connsiteX0" fmla="*/ 471264 w 471264"/>
              <a:gd name="connsiteY0" fmla="*/ 11295940 h 11295940"/>
              <a:gd name="connsiteX1" fmla="*/ 354490 w 471264"/>
              <a:gd name="connsiteY1" fmla="*/ 11197556 h 11295940"/>
              <a:gd name="connsiteX2" fmla="*/ 354490 w 471264"/>
              <a:gd name="connsiteY2" fmla="*/ 98384 h 11295940"/>
              <a:gd name="connsiteX3" fmla="*/ 471264 w 471264"/>
              <a:gd name="connsiteY3" fmla="*/ 0 h 11295940"/>
              <a:gd name="connsiteX4" fmla="*/ 471264 w 471264"/>
              <a:gd name="connsiteY4" fmla="*/ 11295940 h 11295940"/>
              <a:gd name="connsiteX0" fmla="*/ 471264 w 471264"/>
              <a:gd name="connsiteY0" fmla="*/ 11295940 h 11295940"/>
              <a:gd name="connsiteX1" fmla="*/ 354490 w 471264"/>
              <a:gd name="connsiteY1" fmla="*/ 11197556 h 11295940"/>
              <a:gd name="connsiteX2" fmla="*/ 352510 w 471264"/>
              <a:gd name="connsiteY2" fmla="*/ 6128983 h 11295940"/>
              <a:gd name="connsiteX3" fmla="*/ 84 w 471264"/>
              <a:gd name="connsiteY3" fmla="*/ 5705120 h 11295940"/>
              <a:gd name="connsiteX4" fmla="*/ 352510 w 471264"/>
              <a:gd name="connsiteY4" fmla="*/ 5305074 h 11295940"/>
              <a:gd name="connsiteX5" fmla="*/ 354490 w 471264"/>
              <a:gd name="connsiteY5" fmla="*/ 98384 h 11295940"/>
              <a:gd name="connsiteX6" fmla="*/ 471264 w 471264"/>
              <a:gd name="connsiteY6" fmla="*/ 0 h 11295940"/>
              <a:gd name="connsiteX0" fmla="*/ 471218 w 471218"/>
              <a:gd name="connsiteY0" fmla="*/ 11295940 h 11295940"/>
              <a:gd name="connsiteX1" fmla="*/ 354444 w 471218"/>
              <a:gd name="connsiteY1" fmla="*/ 11197556 h 11295940"/>
              <a:gd name="connsiteX2" fmla="*/ 354444 w 471218"/>
              <a:gd name="connsiteY2" fmla="*/ 98384 h 11295940"/>
              <a:gd name="connsiteX3" fmla="*/ 471218 w 471218"/>
              <a:gd name="connsiteY3" fmla="*/ 0 h 11295940"/>
              <a:gd name="connsiteX4" fmla="*/ 471218 w 471218"/>
              <a:gd name="connsiteY4" fmla="*/ 11295940 h 11295940"/>
              <a:gd name="connsiteX0" fmla="*/ 471218 w 471218"/>
              <a:gd name="connsiteY0" fmla="*/ 11295940 h 11295940"/>
              <a:gd name="connsiteX1" fmla="*/ 354444 w 471218"/>
              <a:gd name="connsiteY1" fmla="*/ 11197556 h 11295940"/>
              <a:gd name="connsiteX2" fmla="*/ 352464 w 471218"/>
              <a:gd name="connsiteY2" fmla="*/ 6128983 h 11295940"/>
              <a:gd name="connsiteX3" fmla="*/ 38 w 471218"/>
              <a:gd name="connsiteY3" fmla="*/ 5705120 h 11295940"/>
              <a:gd name="connsiteX4" fmla="*/ 352464 w 471218"/>
              <a:gd name="connsiteY4" fmla="*/ 5305074 h 11295940"/>
              <a:gd name="connsiteX5" fmla="*/ 354444 w 471218"/>
              <a:gd name="connsiteY5" fmla="*/ 98384 h 11295940"/>
              <a:gd name="connsiteX6" fmla="*/ 471218 w 471218"/>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2428 w 471182"/>
              <a:gd name="connsiteY2" fmla="*/ 6128983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0047 w 471182"/>
              <a:gd name="connsiteY2" fmla="*/ 5867046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235446 w 235446"/>
              <a:gd name="connsiteY0" fmla="*/ 11295940 h 11295940"/>
              <a:gd name="connsiteX1" fmla="*/ 118672 w 235446"/>
              <a:gd name="connsiteY1" fmla="*/ 11197556 h 11295940"/>
              <a:gd name="connsiteX2" fmla="*/ 118672 w 235446"/>
              <a:gd name="connsiteY2" fmla="*/ 98384 h 11295940"/>
              <a:gd name="connsiteX3" fmla="*/ 235446 w 235446"/>
              <a:gd name="connsiteY3" fmla="*/ 0 h 11295940"/>
              <a:gd name="connsiteX4" fmla="*/ 235446 w 235446"/>
              <a:gd name="connsiteY4" fmla="*/ 11295940 h 11295940"/>
              <a:gd name="connsiteX0" fmla="*/ 235446 w 235446"/>
              <a:gd name="connsiteY0" fmla="*/ 11295940 h 11295940"/>
              <a:gd name="connsiteX1" fmla="*/ 118672 w 235446"/>
              <a:gd name="connsiteY1" fmla="*/ 11197556 h 11295940"/>
              <a:gd name="connsiteX2" fmla="*/ 114311 w 235446"/>
              <a:gd name="connsiteY2" fmla="*/ 5867046 h 11295940"/>
              <a:gd name="connsiteX3" fmla="*/ 9 w 235446"/>
              <a:gd name="connsiteY3" fmla="*/ 5714645 h 11295940"/>
              <a:gd name="connsiteX4" fmla="*/ 121454 w 235446"/>
              <a:gd name="connsiteY4" fmla="*/ 5564630 h 11295940"/>
              <a:gd name="connsiteX5" fmla="*/ 118672 w 235446"/>
              <a:gd name="connsiteY5" fmla="*/ 98384 h 11295940"/>
              <a:gd name="connsiteX6" fmla="*/ 235446 w 235446"/>
              <a:gd name="connsiteY6" fmla="*/ 0 h 11295940"/>
              <a:gd name="connsiteX0" fmla="*/ 241449 w 241449"/>
              <a:gd name="connsiteY0" fmla="*/ 11295940 h 11295940"/>
              <a:gd name="connsiteX1" fmla="*/ 124675 w 241449"/>
              <a:gd name="connsiteY1" fmla="*/ 11197556 h 11295940"/>
              <a:gd name="connsiteX2" fmla="*/ 124675 w 241449"/>
              <a:gd name="connsiteY2" fmla="*/ 98384 h 11295940"/>
              <a:gd name="connsiteX3" fmla="*/ 241449 w 241449"/>
              <a:gd name="connsiteY3" fmla="*/ 0 h 11295940"/>
              <a:gd name="connsiteX4" fmla="*/ 241449 w 241449"/>
              <a:gd name="connsiteY4" fmla="*/ 11295940 h 11295940"/>
              <a:gd name="connsiteX0" fmla="*/ 241449 w 241449"/>
              <a:gd name="connsiteY0" fmla="*/ 11295940 h 11295940"/>
              <a:gd name="connsiteX1" fmla="*/ 124675 w 241449"/>
              <a:gd name="connsiteY1" fmla="*/ 11197556 h 11295940"/>
              <a:gd name="connsiteX2" fmla="*/ 120314 w 241449"/>
              <a:gd name="connsiteY2" fmla="*/ 5867046 h 11295940"/>
              <a:gd name="connsiteX3" fmla="*/ 6012 w 241449"/>
              <a:gd name="connsiteY3" fmla="*/ 5714645 h 11295940"/>
              <a:gd name="connsiteX4" fmla="*/ 127457 w 241449"/>
              <a:gd name="connsiteY4" fmla="*/ 5564630 h 11295940"/>
              <a:gd name="connsiteX5" fmla="*/ 124675 w 241449"/>
              <a:gd name="connsiteY5" fmla="*/ 98384 h 11295940"/>
              <a:gd name="connsiteX6" fmla="*/ 241449 w 24144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345" h="11295940" stroke="0" extrusionOk="0">
                <a:moveTo>
                  <a:pt x="247345" y="11295940"/>
                </a:moveTo>
                <a:cubicBezTo>
                  <a:pt x="182853" y="11295940"/>
                  <a:pt x="130571" y="11251892"/>
                  <a:pt x="130571" y="11197556"/>
                </a:cubicBezTo>
                <a:lnTo>
                  <a:pt x="130571" y="98384"/>
                </a:lnTo>
                <a:cubicBezTo>
                  <a:pt x="130571" y="44048"/>
                  <a:pt x="182853" y="0"/>
                  <a:pt x="247345" y="0"/>
                </a:cubicBezTo>
                <a:lnTo>
                  <a:pt x="247345" y="11295940"/>
                </a:lnTo>
                <a:close/>
              </a:path>
              <a:path w="247345" h="11295940" fill="none">
                <a:moveTo>
                  <a:pt x="247345" y="11295940"/>
                </a:moveTo>
                <a:cubicBezTo>
                  <a:pt x="182853" y="11295940"/>
                  <a:pt x="130571" y="11251892"/>
                  <a:pt x="130571" y="11197556"/>
                </a:cubicBezTo>
                <a:cubicBezTo>
                  <a:pt x="110779" y="10337587"/>
                  <a:pt x="126540" y="6144276"/>
                  <a:pt x="126210" y="5867046"/>
                </a:cubicBezTo>
                <a:cubicBezTo>
                  <a:pt x="135405" y="5866041"/>
                  <a:pt x="88561" y="5825220"/>
                  <a:pt x="0" y="5714648"/>
                </a:cubicBezTo>
                <a:cubicBezTo>
                  <a:pt x="133624" y="5570237"/>
                  <a:pt x="38102" y="5673382"/>
                  <a:pt x="133353" y="5564630"/>
                </a:cubicBezTo>
                <a:cubicBezTo>
                  <a:pt x="133683" y="4632555"/>
                  <a:pt x="110779" y="982562"/>
                  <a:pt x="130571" y="98384"/>
                </a:cubicBezTo>
                <a:cubicBezTo>
                  <a:pt x="130571" y="44048"/>
                  <a:pt x="182853" y="0"/>
                  <a:pt x="247345"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pic>
        <p:nvPicPr>
          <p:cNvPr id="29" name="Picture 28">
            <a:extLst>
              <a:ext uri="{FF2B5EF4-FFF2-40B4-BE49-F238E27FC236}">
                <a16:creationId xmlns:a16="http://schemas.microsoft.com/office/drawing/2014/main" xmlns="" id="{17281AEF-A236-E34D-933E-F787F9CC35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9547" t="6027" r="22912"/>
          <a:stretch/>
        </p:blipFill>
        <p:spPr>
          <a:xfrm>
            <a:off x="457199" y="315537"/>
            <a:ext cx="466715" cy="542706"/>
          </a:xfrm>
          <a:prstGeom prst="rect">
            <a:avLst/>
          </a:prstGeom>
        </p:spPr>
      </p:pic>
      <p:sp>
        <p:nvSpPr>
          <p:cNvPr id="31" name="Rectangle 30">
            <a:extLst>
              <a:ext uri="{FF2B5EF4-FFF2-40B4-BE49-F238E27FC236}">
                <a16:creationId xmlns="" xmlns:a16="http://schemas.microsoft.com/office/drawing/2014/main" id="{CF6BDEC5-C6E5-4514-81F5-10DF41A00B95}"/>
              </a:ext>
            </a:extLst>
          </p:cNvPr>
          <p:cNvSpPr/>
          <p:nvPr/>
        </p:nvSpPr>
        <p:spPr>
          <a:xfrm>
            <a:off x="722078"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Harris’ Ambition</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US" sz="1100" dirty="0" smtClean="0">
                <a:solidFill>
                  <a:srgbClr val="702082"/>
                </a:solidFill>
                <a:cs typeface="Arial" panose="020B0604020202020204" pitchFamily="34" charset="0"/>
              </a:rPr>
              <a:t>x</a:t>
            </a:r>
          </a:p>
          <a:p>
            <a:pPr marL="231775" indent="-119063">
              <a:lnSpc>
                <a:spcPts val="1300"/>
              </a:lnSpc>
              <a:spcAft>
                <a:spcPts val="300"/>
              </a:spcAft>
              <a:buClr>
                <a:srgbClr val="702082"/>
              </a:buClr>
              <a:buSzPct val="125000"/>
              <a:buFont typeface="Wingdings" panose="05000000000000000000" pitchFamily="2" charset="2"/>
              <a:buChar char="§"/>
            </a:pPr>
            <a:endParaRPr lang="en-CA" sz="1100" dirty="0">
              <a:solidFill>
                <a:srgbClr val="702082"/>
              </a:solidFill>
              <a:cs typeface="Arial" panose="020B0604020202020204" pitchFamily="34" charset="0"/>
            </a:endParaRPr>
          </a:p>
          <a:p>
            <a:pPr marL="231775" indent="-119063">
              <a:lnSpc>
                <a:spcPts val="1300"/>
              </a:lnSpc>
              <a:spcAft>
                <a:spcPts val="300"/>
              </a:spcAft>
              <a:buClr>
                <a:srgbClr val="702082"/>
              </a:buClr>
              <a:buSzPct val="125000"/>
              <a:buFont typeface="Wingdings" panose="05000000000000000000" pitchFamily="2" charset="2"/>
              <a:buChar char="§"/>
            </a:pPr>
            <a:endParaRPr lang="en-US" sz="1100" dirty="0">
              <a:solidFill>
                <a:srgbClr val="702082"/>
              </a:solidFill>
              <a:cs typeface="Arial" panose="020B0604020202020204" pitchFamily="34" charset="0"/>
            </a:endParaRPr>
          </a:p>
        </p:txBody>
      </p:sp>
      <p:sp>
        <p:nvSpPr>
          <p:cNvPr id="32" name="Rectangle 31">
            <a:extLst>
              <a:ext uri="{FF2B5EF4-FFF2-40B4-BE49-F238E27FC236}">
                <a16:creationId xmlns="" xmlns:a16="http://schemas.microsoft.com/office/drawing/2014/main" id="{CF6BDEC5-C6E5-4514-81F5-10DF41A00B95}"/>
              </a:ext>
            </a:extLst>
          </p:cNvPr>
          <p:cNvSpPr/>
          <p:nvPr/>
        </p:nvSpPr>
        <p:spPr>
          <a:xfrm>
            <a:off x="6269116"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Willis Towers Watson Perspective </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GB" sz="1100" dirty="0" smtClean="0">
                <a:solidFill>
                  <a:srgbClr val="702082"/>
                </a:solidFill>
                <a:cs typeface="Arial" panose="020B0604020202020204" pitchFamily="34" charset="0"/>
              </a:rPr>
              <a:t>x</a:t>
            </a:r>
            <a:endParaRPr lang="en-CA" sz="1100" dirty="0" smtClean="0">
              <a:solidFill>
                <a:srgbClr val="702082"/>
              </a:solidFill>
              <a:cs typeface="Arial" panose="020B0604020202020204" pitchFamily="34" charset="0"/>
            </a:endParaRPr>
          </a:p>
          <a:p>
            <a:pPr marL="112712">
              <a:lnSpc>
                <a:spcPts val="1300"/>
              </a:lnSpc>
              <a:spcAft>
                <a:spcPts val="300"/>
              </a:spcAft>
              <a:buClr>
                <a:srgbClr val="702082"/>
              </a:buClr>
              <a:buSzPct val="125000"/>
            </a:pPr>
            <a:endParaRPr lang="en-CA" sz="1100" dirty="0" smtClean="0">
              <a:solidFill>
                <a:srgbClr val="702082"/>
              </a:solidFill>
              <a:cs typeface="Arial" panose="020B0604020202020204" pitchFamily="34" charset="0"/>
            </a:endParaRPr>
          </a:p>
          <a:p>
            <a:pPr marL="284163" indent="-171450">
              <a:lnSpc>
                <a:spcPts val="1300"/>
              </a:lnSpc>
              <a:buClr>
                <a:srgbClr val="702082"/>
              </a:buClr>
              <a:buFont typeface="Arial" panose="020B0604020202020204" pitchFamily="34" charset="0"/>
              <a:buChar char="•"/>
            </a:pPr>
            <a:endParaRPr lang="en-US" sz="1100" dirty="0">
              <a:solidFill>
                <a:srgbClr val="702082"/>
              </a:solidFill>
              <a:cs typeface="Arial" panose="020B0604020202020204" pitchFamily="34" charset="0"/>
            </a:endParaRPr>
          </a:p>
        </p:txBody>
      </p:sp>
      <p:sp>
        <p:nvSpPr>
          <p:cNvPr id="41" name="Rectangle 40"/>
          <p:cNvSpPr/>
          <p:nvPr/>
        </p:nvSpPr>
        <p:spPr>
          <a:xfrm>
            <a:off x="6269116" y="3106492"/>
            <a:ext cx="5643487" cy="307777"/>
          </a:xfrm>
          <a:prstGeom prst="rect">
            <a:avLst/>
          </a:prstGeom>
        </p:spPr>
        <p:txBody>
          <a:bodyPr wrap="square">
            <a:spAutoFit/>
          </a:bodyPr>
          <a:lstStyle/>
          <a:p>
            <a:pPr>
              <a:defRPr/>
            </a:pPr>
            <a:r>
              <a:rPr lang="en-CA" sz="1400" b="1" dirty="0" smtClean="0">
                <a:solidFill>
                  <a:srgbClr val="702082"/>
                </a:solidFill>
              </a:rPr>
              <a:t>Screen shots to illustrate our tools/approaches/IC</a:t>
            </a:r>
            <a:endParaRPr lang="en-US" sz="1400" b="1" dirty="0">
              <a:solidFill>
                <a:srgbClr val="702082"/>
              </a:solidFill>
            </a:endParaRPr>
          </a:p>
        </p:txBody>
      </p:sp>
      <p:sp>
        <p:nvSpPr>
          <p:cNvPr id="25" name="Slide Number Placeholder 3"/>
          <p:cNvSpPr>
            <a:spLocks noGrp="1"/>
          </p:cNvSpPr>
          <p:nvPr>
            <p:ph type="sldNum" sz="quarter" idx="4294967295"/>
          </p:nvPr>
        </p:nvSpPr>
        <p:spPr>
          <a:xfrm>
            <a:off x="11201400" y="6446520"/>
            <a:ext cx="508000" cy="138499"/>
          </a:xfrm>
          <a:prstGeom prst="rect">
            <a:avLst/>
          </a:prstGeom>
        </p:spPr>
        <p:txBody>
          <a:bodyPr/>
          <a:lstStyle/>
          <a:p>
            <a:r>
              <a:rPr lang="en-US" dirty="0" smtClean="0">
                <a:solidFill>
                  <a:prstClr val="black"/>
                </a:solidFill>
              </a:rPr>
              <a:t>14</a:t>
            </a:r>
            <a:endParaRPr lang="en-US" dirty="0">
              <a:solidFill>
                <a:prstClr val="black"/>
              </a:solidFill>
            </a:endParaRPr>
          </a:p>
        </p:txBody>
      </p:sp>
    </p:spTree>
    <p:custDataLst>
      <p:tags r:id="rId1"/>
    </p:custDataLst>
    <p:extLst>
      <p:ext uri="{BB962C8B-B14F-4D97-AF65-F5344CB8AC3E}">
        <p14:creationId xmlns:p14="http://schemas.microsoft.com/office/powerpoint/2010/main" val="1765361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44286" y="916097"/>
            <a:ext cx="11103428" cy="1769046"/>
            <a:chOff x="538019" y="916097"/>
            <a:chExt cx="11103428" cy="1769046"/>
          </a:xfrm>
        </p:grpSpPr>
        <p:pic>
          <p:nvPicPr>
            <p:cNvPr id="28" name="Picture 27"/>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74" t="25501" r="-132" b="46116"/>
            <a:stretch/>
          </p:blipFill>
          <p:spPr>
            <a:xfrm>
              <a:off x="538019" y="916097"/>
              <a:ext cx="11103428" cy="1769046"/>
            </a:xfrm>
            <a:prstGeom prst="rect">
              <a:avLst/>
            </a:prstGeom>
          </p:spPr>
        </p:pic>
        <p:cxnSp>
          <p:nvCxnSpPr>
            <p:cNvPr id="30" name="Straight Connector 29"/>
            <p:cNvCxnSpPr/>
            <p:nvPr/>
          </p:nvCxnSpPr>
          <p:spPr>
            <a:xfrm>
              <a:off x="6120518" y="1305343"/>
              <a:ext cx="0" cy="1156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457200" y="2979659"/>
            <a:ext cx="5599215" cy="3230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itle 6"/>
          <p:cNvSpPr>
            <a:spLocks noGrp="1"/>
          </p:cNvSpPr>
          <p:nvPr>
            <p:ph type="title"/>
            <p:custDataLst>
              <p:tags r:id="rId2"/>
            </p:custDataLst>
          </p:nvPr>
        </p:nvSpPr>
        <p:spPr>
          <a:xfrm>
            <a:off x="972538" y="457201"/>
            <a:ext cx="10609862" cy="307777"/>
          </a:xfrm>
        </p:spPr>
        <p:txBody>
          <a:bodyPr/>
          <a:lstStyle/>
          <a:p>
            <a:r>
              <a:rPr lang="en-US" dirty="0" smtClean="0"/>
              <a:t>Sprint 5: Own – imbed change through ownership</a:t>
            </a:r>
            <a:endParaRPr lang="en-US" dirty="0"/>
          </a:p>
        </p:txBody>
      </p:sp>
      <p:sp>
        <p:nvSpPr>
          <p:cNvPr id="3" name="Footer Placeholder 2"/>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11" name="Path"/>
          <p:cNvSpPr/>
          <p:nvPr/>
        </p:nvSpPr>
        <p:spPr>
          <a:xfrm>
            <a:off x="1973263" y="6631921"/>
            <a:ext cx="5570444" cy="225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GB" sz="700" b="1" dirty="0">
              <a:solidFill>
                <a:prstClr val="black"/>
              </a:solidFill>
            </a:endParaRPr>
          </a:p>
        </p:txBody>
      </p:sp>
      <p:grpSp>
        <p:nvGrpSpPr>
          <p:cNvPr id="17" name="Gruppieren 157"/>
          <p:cNvGrpSpPr>
            <a:grpSpLocks noChangeAspect="1"/>
          </p:cNvGrpSpPr>
          <p:nvPr/>
        </p:nvGrpSpPr>
        <p:grpSpPr bwMode="gray">
          <a:xfrm>
            <a:off x="5355771" y="3122031"/>
            <a:ext cx="505360" cy="432487"/>
            <a:chOff x="3753880" y="-405408"/>
            <a:chExt cx="789530" cy="675680"/>
          </a:xfrm>
          <a:solidFill>
            <a:schemeClr val="tx1">
              <a:lumMod val="85000"/>
              <a:lumOff val="15000"/>
              <a:alpha val="24000"/>
            </a:schemeClr>
          </a:solidFill>
        </p:grpSpPr>
        <p:sp>
          <p:nvSpPr>
            <p:cNvPr id="18" name="Freeform 3175"/>
            <p:cNvSpPr>
              <a:spLocks noChangeAspect="1" noEditPoints="1"/>
            </p:cNvSpPr>
            <p:nvPr/>
          </p:nvSpPr>
          <p:spPr bwMode="gray">
            <a:xfrm>
              <a:off x="3753880" y="-270272"/>
              <a:ext cx="544115" cy="540544"/>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3175"/>
            <p:cNvSpPr>
              <a:spLocks noChangeAspect="1" noEditPoints="1"/>
            </p:cNvSpPr>
            <p:nvPr/>
          </p:nvSpPr>
          <p:spPr bwMode="gray">
            <a:xfrm>
              <a:off x="4271352" y="-405408"/>
              <a:ext cx="272058" cy="270272"/>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Rectangle 4"/>
          <p:cNvSpPr/>
          <p:nvPr/>
        </p:nvSpPr>
        <p:spPr>
          <a:xfrm>
            <a:off x="450823" y="3019231"/>
            <a:ext cx="2043829" cy="307777"/>
          </a:xfrm>
          <a:prstGeom prst="rect">
            <a:avLst/>
          </a:prstGeom>
        </p:spPr>
        <p:txBody>
          <a:bodyPr wrap="none">
            <a:spAutoFit/>
          </a:bodyPr>
          <a:lstStyle/>
          <a:p>
            <a:pPr>
              <a:defRPr/>
            </a:pPr>
            <a:r>
              <a:rPr lang="en-US" sz="1400" b="1" dirty="0">
                <a:solidFill>
                  <a:srgbClr val="702082"/>
                </a:solidFill>
              </a:rPr>
              <a:t>How We’ll Go About It</a:t>
            </a:r>
          </a:p>
        </p:txBody>
      </p:sp>
      <p:sp>
        <p:nvSpPr>
          <p:cNvPr id="6" name="Rectangle 5"/>
          <p:cNvSpPr/>
          <p:nvPr/>
        </p:nvSpPr>
        <p:spPr>
          <a:xfrm>
            <a:off x="-136290" y="3281071"/>
            <a:ext cx="6062792" cy="259045"/>
          </a:xfrm>
          <a:prstGeom prst="rect">
            <a:avLst/>
          </a:prstGeom>
        </p:spPr>
        <p:txBody>
          <a:bodyPr wrap="square">
            <a:spAutoFit/>
          </a:bodyPr>
          <a:lstStyle/>
          <a:p>
            <a:pPr marL="801688" lvl="3" indent="-231775">
              <a:lnSpc>
                <a:spcPts val="1300"/>
              </a:lnSpc>
              <a:spcAft>
                <a:spcPts val="300"/>
              </a:spcAft>
              <a:buClr>
                <a:srgbClr val="702082"/>
              </a:buClr>
              <a:buSzPct val="125000"/>
              <a:buFont typeface="Wingdings" panose="05000000000000000000" pitchFamily="2" charset="2"/>
              <a:buChar char="§"/>
              <a:defRPr/>
            </a:pPr>
            <a:r>
              <a:rPr lang="en-GB" sz="1100" dirty="0" smtClean="0">
                <a:solidFill>
                  <a:prstClr val="black"/>
                </a:solidFill>
                <a:cs typeface="Arial" panose="020B0604020202020204" pitchFamily="34" charset="0"/>
              </a:rPr>
              <a:t>More details on what we will do based on our sprint schedule</a:t>
            </a:r>
            <a:endParaRPr lang="en-US" sz="1100" dirty="0">
              <a:solidFill>
                <a:prstClr val="black"/>
              </a:solidFill>
              <a:cs typeface="Arial" panose="020B0604020202020204" pitchFamily="34" charset="0"/>
            </a:endParaRPr>
          </a:p>
        </p:txBody>
      </p:sp>
      <p:sp>
        <p:nvSpPr>
          <p:cNvPr id="27" name="Left Bracket 11"/>
          <p:cNvSpPr/>
          <p:nvPr/>
        </p:nvSpPr>
        <p:spPr>
          <a:xfrm rot="16200000">
            <a:off x="5981497" y="-2781300"/>
            <a:ext cx="247345" cy="11295940"/>
          </a:xfrm>
          <a:custGeom>
            <a:avLst/>
            <a:gdLst>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4" fmla="*/ 116774 w 116774"/>
              <a:gd name="connsiteY4" fmla="*/ 11295940 h 11295940"/>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0" fmla="*/ 118755 w 118755"/>
              <a:gd name="connsiteY0" fmla="*/ 11295940 h 11295940"/>
              <a:gd name="connsiteX1" fmla="*/ 1981 w 118755"/>
              <a:gd name="connsiteY1" fmla="*/ 11197556 h 11295940"/>
              <a:gd name="connsiteX2" fmla="*/ 1981 w 118755"/>
              <a:gd name="connsiteY2" fmla="*/ 98384 h 11295940"/>
              <a:gd name="connsiteX3" fmla="*/ 118755 w 118755"/>
              <a:gd name="connsiteY3" fmla="*/ 0 h 11295940"/>
              <a:gd name="connsiteX4" fmla="*/ 118755 w 118755"/>
              <a:gd name="connsiteY4" fmla="*/ 11295940 h 11295940"/>
              <a:gd name="connsiteX0" fmla="*/ 118755 w 118755"/>
              <a:gd name="connsiteY0" fmla="*/ 11295940 h 11295940"/>
              <a:gd name="connsiteX1" fmla="*/ 1981 w 118755"/>
              <a:gd name="connsiteY1" fmla="*/ 11197556 h 11295940"/>
              <a:gd name="connsiteX2" fmla="*/ 0 w 118755"/>
              <a:gd name="connsiteY2" fmla="*/ 5690833 h 11295940"/>
              <a:gd name="connsiteX3" fmla="*/ 1981 w 118755"/>
              <a:gd name="connsiteY3" fmla="*/ 98384 h 11295940"/>
              <a:gd name="connsiteX4" fmla="*/ 118755 w 118755"/>
              <a:gd name="connsiteY4"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79 w 126034"/>
              <a:gd name="connsiteY2" fmla="*/ 5690833 h 11295940"/>
              <a:gd name="connsiteX3" fmla="*/ 7280 w 126034"/>
              <a:gd name="connsiteY3" fmla="*/ 5305074 h 11295940"/>
              <a:gd name="connsiteX4" fmla="*/ 9260 w 126034"/>
              <a:gd name="connsiteY4" fmla="*/ 98384 h 11295940"/>
              <a:gd name="connsiteX5" fmla="*/ 126034 w 126034"/>
              <a:gd name="connsiteY5"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80 w 126034"/>
              <a:gd name="connsiteY2" fmla="*/ 6128983 h 11295940"/>
              <a:gd name="connsiteX3" fmla="*/ 7279 w 126034"/>
              <a:gd name="connsiteY3" fmla="*/ 5690833 h 11295940"/>
              <a:gd name="connsiteX4" fmla="*/ 7280 w 126034"/>
              <a:gd name="connsiteY4" fmla="*/ 5305074 h 11295940"/>
              <a:gd name="connsiteX5" fmla="*/ 9260 w 126034"/>
              <a:gd name="connsiteY5" fmla="*/ 98384 h 11295940"/>
              <a:gd name="connsiteX6" fmla="*/ 126034 w 126034"/>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538 w 483538"/>
              <a:gd name="connsiteY0" fmla="*/ 11295940 h 11295940"/>
              <a:gd name="connsiteX1" fmla="*/ 366764 w 483538"/>
              <a:gd name="connsiteY1" fmla="*/ 11197556 h 11295940"/>
              <a:gd name="connsiteX2" fmla="*/ 366764 w 483538"/>
              <a:gd name="connsiteY2" fmla="*/ 98384 h 11295940"/>
              <a:gd name="connsiteX3" fmla="*/ 483538 w 483538"/>
              <a:gd name="connsiteY3" fmla="*/ 0 h 11295940"/>
              <a:gd name="connsiteX4" fmla="*/ 483538 w 483538"/>
              <a:gd name="connsiteY4" fmla="*/ 11295940 h 11295940"/>
              <a:gd name="connsiteX0" fmla="*/ 483538 w 483538"/>
              <a:gd name="connsiteY0" fmla="*/ 11295940 h 11295940"/>
              <a:gd name="connsiteX1" fmla="*/ 366764 w 483538"/>
              <a:gd name="connsiteY1" fmla="*/ 11197556 h 11295940"/>
              <a:gd name="connsiteX2" fmla="*/ 364784 w 483538"/>
              <a:gd name="connsiteY2" fmla="*/ 6128983 h 11295940"/>
              <a:gd name="connsiteX3" fmla="*/ 12358 w 483538"/>
              <a:gd name="connsiteY3" fmla="*/ 5705120 h 11295940"/>
              <a:gd name="connsiteX4" fmla="*/ 364784 w 483538"/>
              <a:gd name="connsiteY4" fmla="*/ 5305074 h 11295940"/>
              <a:gd name="connsiteX5" fmla="*/ 366764 w 483538"/>
              <a:gd name="connsiteY5" fmla="*/ 98384 h 11295940"/>
              <a:gd name="connsiteX6" fmla="*/ 483538 w 483538"/>
              <a:gd name="connsiteY6" fmla="*/ 0 h 11295940"/>
              <a:gd name="connsiteX0" fmla="*/ 471264 w 471264"/>
              <a:gd name="connsiteY0" fmla="*/ 11295940 h 11295940"/>
              <a:gd name="connsiteX1" fmla="*/ 354490 w 471264"/>
              <a:gd name="connsiteY1" fmla="*/ 11197556 h 11295940"/>
              <a:gd name="connsiteX2" fmla="*/ 354490 w 471264"/>
              <a:gd name="connsiteY2" fmla="*/ 98384 h 11295940"/>
              <a:gd name="connsiteX3" fmla="*/ 471264 w 471264"/>
              <a:gd name="connsiteY3" fmla="*/ 0 h 11295940"/>
              <a:gd name="connsiteX4" fmla="*/ 471264 w 471264"/>
              <a:gd name="connsiteY4" fmla="*/ 11295940 h 11295940"/>
              <a:gd name="connsiteX0" fmla="*/ 471264 w 471264"/>
              <a:gd name="connsiteY0" fmla="*/ 11295940 h 11295940"/>
              <a:gd name="connsiteX1" fmla="*/ 354490 w 471264"/>
              <a:gd name="connsiteY1" fmla="*/ 11197556 h 11295940"/>
              <a:gd name="connsiteX2" fmla="*/ 352510 w 471264"/>
              <a:gd name="connsiteY2" fmla="*/ 6128983 h 11295940"/>
              <a:gd name="connsiteX3" fmla="*/ 84 w 471264"/>
              <a:gd name="connsiteY3" fmla="*/ 5705120 h 11295940"/>
              <a:gd name="connsiteX4" fmla="*/ 352510 w 471264"/>
              <a:gd name="connsiteY4" fmla="*/ 5305074 h 11295940"/>
              <a:gd name="connsiteX5" fmla="*/ 354490 w 471264"/>
              <a:gd name="connsiteY5" fmla="*/ 98384 h 11295940"/>
              <a:gd name="connsiteX6" fmla="*/ 471264 w 471264"/>
              <a:gd name="connsiteY6" fmla="*/ 0 h 11295940"/>
              <a:gd name="connsiteX0" fmla="*/ 471218 w 471218"/>
              <a:gd name="connsiteY0" fmla="*/ 11295940 h 11295940"/>
              <a:gd name="connsiteX1" fmla="*/ 354444 w 471218"/>
              <a:gd name="connsiteY1" fmla="*/ 11197556 h 11295940"/>
              <a:gd name="connsiteX2" fmla="*/ 354444 w 471218"/>
              <a:gd name="connsiteY2" fmla="*/ 98384 h 11295940"/>
              <a:gd name="connsiteX3" fmla="*/ 471218 w 471218"/>
              <a:gd name="connsiteY3" fmla="*/ 0 h 11295940"/>
              <a:gd name="connsiteX4" fmla="*/ 471218 w 471218"/>
              <a:gd name="connsiteY4" fmla="*/ 11295940 h 11295940"/>
              <a:gd name="connsiteX0" fmla="*/ 471218 w 471218"/>
              <a:gd name="connsiteY0" fmla="*/ 11295940 h 11295940"/>
              <a:gd name="connsiteX1" fmla="*/ 354444 w 471218"/>
              <a:gd name="connsiteY1" fmla="*/ 11197556 h 11295940"/>
              <a:gd name="connsiteX2" fmla="*/ 352464 w 471218"/>
              <a:gd name="connsiteY2" fmla="*/ 6128983 h 11295940"/>
              <a:gd name="connsiteX3" fmla="*/ 38 w 471218"/>
              <a:gd name="connsiteY3" fmla="*/ 5705120 h 11295940"/>
              <a:gd name="connsiteX4" fmla="*/ 352464 w 471218"/>
              <a:gd name="connsiteY4" fmla="*/ 5305074 h 11295940"/>
              <a:gd name="connsiteX5" fmla="*/ 354444 w 471218"/>
              <a:gd name="connsiteY5" fmla="*/ 98384 h 11295940"/>
              <a:gd name="connsiteX6" fmla="*/ 471218 w 471218"/>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2428 w 471182"/>
              <a:gd name="connsiteY2" fmla="*/ 6128983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0047 w 471182"/>
              <a:gd name="connsiteY2" fmla="*/ 5867046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235446 w 235446"/>
              <a:gd name="connsiteY0" fmla="*/ 11295940 h 11295940"/>
              <a:gd name="connsiteX1" fmla="*/ 118672 w 235446"/>
              <a:gd name="connsiteY1" fmla="*/ 11197556 h 11295940"/>
              <a:gd name="connsiteX2" fmla="*/ 118672 w 235446"/>
              <a:gd name="connsiteY2" fmla="*/ 98384 h 11295940"/>
              <a:gd name="connsiteX3" fmla="*/ 235446 w 235446"/>
              <a:gd name="connsiteY3" fmla="*/ 0 h 11295940"/>
              <a:gd name="connsiteX4" fmla="*/ 235446 w 235446"/>
              <a:gd name="connsiteY4" fmla="*/ 11295940 h 11295940"/>
              <a:gd name="connsiteX0" fmla="*/ 235446 w 235446"/>
              <a:gd name="connsiteY0" fmla="*/ 11295940 h 11295940"/>
              <a:gd name="connsiteX1" fmla="*/ 118672 w 235446"/>
              <a:gd name="connsiteY1" fmla="*/ 11197556 h 11295940"/>
              <a:gd name="connsiteX2" fmla="*/ 114311 w 235446"/>
              <a:gd name="connsiteY2" fmla="*/ 5867046 h 11295940"/>
              <a:gd name="connsiteX3" fmla="*/ 9 w 235446"/>
              <a:gd name="connsiteY3" fmla="*/ 5714645 h 11295940"/>
              <a:gd name="connsiteX4" fmla="*/ 121454 w 235446"/>
              <a:gd name="connsiteY4" fmla="*/ 5564630 h 11295940"/>
              <a:gd name="connsiteX5" fmla="*/ 118672 w 235446"/>
              <a:gd name="connsiteY5" fmla="*/ 98384 h 11295940"/>
              <a:gd name="connsiteX6" fmla="*/ 235446 w 235446"/>
              <a:gd name="connsiteY6" fmla="*/ 0 h 11295940"/>
              <a:gd name="connsiteX0" fmla="*/ 241449 w 241449"/>
              <a:gd name="connsiteY0" fmla="*/ 11295940 h 11295940"/>
              <a:gd name="connsiteX1" fmla="*/ 124675 w 241449"/>
              <a:gd name="connsiteY1" fmla="*/ 11197556 h 11295940"/>
              <a:gd name="connsiteX2" fmla="*/ 124675 w 241449"/>
              <a:gd name="connsiteY2" fmla="*/ 98384 h 11295940"/>
              <a:gd name="connsiteX3" fmla="*/ 241449 w 241449"/>
              <a:gd name="connsiteY3" fmla="*/ 0 h 11295940"/>
              <a:gd name="connsiteX4" fmla="*/ 241449 w 241449"/>
              <a:gd name="connsiteY4" fmla="*/ 11295940 h 11295940"/>
              <a:gd name="connsiteX0" fmla="*/ 241449 w 241449"/>
              <a:gd name="connsiteY0" fmla="*/ 11295940 h 11295940"/>
              <a:gd name="connsiteX1" fmla="*/ 124675 w 241449"/>
              <a:gd name="connsiteY1" fmla="*/ 11197556 h 11295940"/>
              <a:gd name="connsiteX2" fmla="*/ 120314 w 241449"/>
              <a:gd name="connsiteY2" fmla="*/ 5867046 h 11295940"/>
              <a:gd name="connsiteX3" fmla="*/ 6012 w 241449"/>
              <a:gd name="connsiteY3" fmla="*/ 5714645 h 11295940"/>
              <a:gd name="connsiteX4" fmla="*/ 127457 w 241449"/>
              <a:gd name="connsiteY4" fmla="*/ 5564630 h 11295940"/>
              <a:gd name="connsiteX5" fmla="*/ 124675 w 241449"/>
              <a:gd name="connsiteY5" fmla="*/ 98384 h 11295940"/>
              <a:gd name="connsiteX6" fmla="*/ 241449 w 24144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345" h="11295940" stroke="0" extrusionOk="0">
                <a:moveTo>
                  <a:pt x="247345" y="11295940"/>
                </a:moveTo>
                <a:cubicBezTo>
                  <a:pt x="182853" y="11295940"/>
                  <a:pt x="130571" y="11251892"/>
                  <a:pt x="130571" y="11197556"/>
                </a:cubicBezTo>
                <a:lnTo>
                  <a:pt x="130571" y="98384"/>
                </a:lnTo>
                <a:cubicBezTo>
                  <a:pt x="130571" y="44048"/>
                  <a:pt x="182853" y="0"/>
                  <a:pt x="247345" y="0"/>
                </a:cubicBezTo>
                <a:lnTo>
                  <a:pt x="247345" y="11295940"/>
                </a:lnTo>
                <a:close/>
              </a:path>
              <a:path w="247345" h="11295940" fill="none">
                <a:moveTo>
                  <a:pt x="247345" y="11295940"/>
                </a:moveTo>
                <a:cubicBezTo>
                  <a:pt x="182853" y="11295940"/>
                  <a:pt x="130571" y="11251892"/>
                  <a:pt x="130571" y="11197556"/>
                </a:cubicBezTo>
                <a:cubicBezTo>
                  <a:pt x="110779" y="10337587"/>
                  <a:pt x="126540" y="6144276"/>
                  <a:pt x="126210" y="5867046"/>
                </a:cubicBezTo>
                <a:cubicBezTo>
                  <a:pt x="135405" y="5866041"/>
                  <a:pt x="88561" y="5825220"/>
                  <a:pt x="0" y="5714648"/>
                </a:cubicBezTo>
                <a:cubicBezTo>
                  <a:pt x="133624" y="5570237"/>
                  <a:pt x="38102" y="5673382"/>
                  <a:pt x="133353" y="5564630"/>
                </a:cubicBezTo>
                <a:cubicBezTo>
                  <a:pt x="133683" y="4632555"/>
                  <a:pt x="110779" y="982562"/>
                  <a:pt x="130571" y="98384"/>
                </a:cubicBezTo>
                <a:cubicBezTo>
                  <a:pt x="130571" y="44048"/>
                  <a:pt x="182853" y="0"/>
                  <a:pt x="247345"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pic>
        <p:nvPicPr>
          <p:cNvPr id="29" name="Picture 28">
            <a:extLst>
              <a:ext uri="{FF2B5EF4-FFF2-40B4-BE49-F238E27FC236}">
                <a16:creationId xmlns:a16="http://schemas.microsoft.com/office/drawing/2014/main" xmlns="" id="{17281AEF-A236-E34D-933E-F787F9CC35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9547" t="6027" r="22912"/>
          <a:stretch/>
        </p:blipFill>
        <p:spPr>
          <a:xfrm>
            <a:off x="457199" y="315537"/>
            <a:ext cx="466715" cy="542706"/>
          </a:xfrm>
          <a:prstGeom prst="rect">
            <a:avLst/>
          </a:prstGeom>
        </p:spPr>
      </p:pic>
      <p:sp>
        <p:nvSpPr>
          <p:cNvPr id="31" name="Rectangle 30">
            <a:extLst>
              <a:ext uri="{FF2B5EF4-FFF2-40B4-BE49-F238E27FC236}">
                <a16:creationId xmlns="" xmlns:a16="http://schemas.microsoft.com/office/drawing/2014/main" id="{CF6BDEC5-C6E5-4514-81F5-10DF41A00B95}"/>
              </a:ext>
            </a:extLst>
          </p:cNvPr>
          <p:cNvSpPr/>
          <p:nvPr/>
        </p:nvSpPr>
        <p:spPr>
          <a:xfrm>
            <a:off x="722078"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Harris’ Ambition</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US" sz="1100" dirty="0" smtClean="0">
                <a:solidFill>
                  <a:srgbClr val="702082"/>
                </a:solidFill>
                <a:cs typeface="Arial" panose="020B0604020202020204" pitchFamily="34" charset="0"/>
              </a:rPr>
              <a:t>x</a:t>
            </a:r>
          </a:p>
          <a:p>
            <a:pPr marL="231775" indent="-119063">
              <a:lnSpc>
                <a:spcPts val="1300"/>
              </a:lnSpc>
              <a:spcAft>
                <a:spcPts val="300"/>
              </a:spcAft>
              <a:buClr>
                <a:srgbClr val="702082"/>
              </a:buClr>
              <a:buSzPct val="125000"/>
              <a:buFont typeface="Wingdings" panose="05000000000000000000" pitchFamily="2" charset="2"/>
              <a:buChar char="§"/>
            </a:pPr>
            <a:endParaRPr lang="en-CA" sz="1100" dirty="0">
              <a:solidFill>
                <a:srgbClr val="702082"/>
              </a:solidFill>
              <a:cs typeface="Arial" panose="020B0604020202020204" pitchFamily="34" charset="0"/>
            </a:endParaRPr>
          </a:p>
          <a:p>
            <a:pPr marL="231775" indent="-119063">
              <a:lnSpc>
                <a:spcPts val="1300"/>
              </a:lnSpc>
              <a:spcAft>
                <a:spcPts val="300"/>
              </a:spcAft>
              <a:buClr>
                <a:srgbClr val="702082"/>
              </a:buClr>
              <a:buSzPct val="125000"/>
              <a:buFont typeface="Wingdings" panose="05000000000000000000" pitchFamily="2" charset="2"/>
              <a:buChar char="§"/>
            </a:pPr>
            <a:endParaRPr lang="en-US" sz="1100" dirty="0">
              <a:solidFill>
                <a:srgbClr val="702082"/>
              </a:solidFill>
              <a:cs typeface="Arial" panose="020B0604020202020204" pitchFamily="34" charset="0"/>
            </a:endParaRPr>
          </a:p>
        </p:txBody>
      </p:sp>
      <p:sp>
        <p:nvSpPr>
          <p:cNvPr id="32" name="Rectangle 31">
            <a:extLst>
              <a:ext uri="{FF2B5EF4-FFF2-40B4-BE49-F238E27FC236}">
                <a16:creationId xmlns="" xmlns:a16="http://schemas.microsoft.com/office/drawing/2014/main" id="{CF6BDEC5-C6E5-4514-81F5-10DF41A00B95}"/>
              </a:ext>
            </a:extLst>
          </p:cNvPr>
          <p:cNvSpPr/>
          <p:nvPr/>
        </p:nvSpPr>
        <p:spPr>
          <a:xfrm>
            <a:off x="6269116"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Willis Towers Watson Perspective </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GB" sz="1100" dirty="0" smtClean="0">
                <a:solidFill>
                  <a:srgbClr val="702082"/>
                </a:solidFill>
                <a:cs typeface="Arial" panose="020B0604020202020204" pitchFamily="34" charset="0"/>
              </a:rPr>
              <a:t>x</a:t>
            </a:r>
            <a:endParaRPr lang="en-CA" sz="1100" dirty="0" smtClean="0">
              <a:solidFill>
                <a:srgbClr val="702082"/>
              </a:solidFill>
              <a:cs typeface="Arial" panose="020B0604020202020204" pitchFamily="34" charset="0"/>
            </a:endParaRPr>
          </a:p>
          <a:p>
            <a:pPr marL="112712">
              <a:lnSpc>
                <a:spcPts val="1300"/>
              </a:lnSpc>
              <a:spcAft>
                <a:spcPts val="300"/>
              </a:spcAft>
              <a:buClr>
                <a:srgbClr val="702082"/>
              </a:buClr>
              <a:buSzPct val="125000"/>
            </a:pPr>
            <a:endParaRPr lang="en-CA" sz="1100" dirty="0" smtClean="0">
              <a:solidFill>
                <a:srgbClr val="702082"/>
              </a:solidFill>
              <a:cs typeface="Arial" panose="020B0604020202020204" pitchFamily="34" charset="0"/>
            </a:endParaRPr>
          </a:p>
          <a:p>
            <a:pPr marL="284163" indent="-171450">
              <a:lnSpc>
                <a:spcPts val="1300"/>
              </a:lnSpc>
              <a:buClr>
                <a:srgbClr val="702082"/>
              </a:buClr>
              <a:buFont typeface="Arial" panose="020B0604020202020204" pitchFamily="34" charset="0"/>
              <a:buChar char="•"/>
            </a:pPr>
            <a:endParaRPr lang="en-US" sz="1100" dirty="0">
              <a:solidFill>
                <a:srgbClr val="702082"/>
              </a:solidFill>
              <a:cs typeface="Arial" panose="020B0604020202020204" pitchFamily="34" charset="0"/>
            </a:endParaRPr>
          </a:p>
        </p:txBody>
      </p:sp>
      <p:sp>
        <p:nvSpPr>
          <p:cNvPr id="41" name="Rectangle 40"/>
          <p:cNvSpPr/>
          <p:nvPr/>
        </p:nvSpPr>
        <p:spPr>
          <a:xfrm>
            <a:off x="6269116" y="3106492"/>
            <a:ext cx="5643487" cy="307777"/>
          </a:xfrm>
          <a:prstGeom prst="rect">
            <a:avLst/>
          </a:prstGeom>
        </p:spPr>
        <p:txBody>
          <a:bodyPr wrap="square">
            <a:spAutoFit/>
          </a:bodyPr>
          <a:lstStyle/>
          <a:p>
            <a:pPr>
              <a:defRPr/>
            </a:pPr>
            <a:r>
              <a:rPr lang="en-CA" sz="1400" b="1" dirty="0" smtClean="0">
                <a:solidFill>
                  <a:srgbClr val="702082"/>
                </a:solidFill>
              </a:rPr>
              <a:t>Screen shots to illustrate our tools/approaches/IC</a:t>
            </a:r>
            <a:endParaRPr lang="en-US" sz="1400" b="1" dirty="0">
              <a:solidFill>
                <a:srgbClr val="702082"/>
              </a:solidFill>
            </a:endParaRPr>
          </a:p>
        </p:txBody>
      </p:sp>
      <p:sp>
        <p:nvSpPr>
          <p:cNvPr id="25" name="Slide Number Placeholder 3"/>
          <p:cNvSpPr>
            <a:spLocks noGrp="1"/>
          </p:cNvSpPr>
          <p:nvPr>
            <p:ph type="sldNum" sz="quarter" idx="4294967295"/>
          </p:nvPr>
        </p:nvSpPr>
        <p:spPr>
          <a:xfrm>
            <a:off x="11201400" y="6446520"/>
            <a:ext cx="508000" cy="138499"/>
          </a:xfrm>
          <a:prstGeom prst="rect">
            <a:avLst/>
          </a:prstGeom>
        </p:spPr>
        <p:txBody>
          <a:bodyPr/>
          <a:lstStyle/>
          <a:p>
            <a:r>
              <a:rPr lang="en-US" dirty="0" smtClean="0">
                <a:solidFill>
                  <a:prstClr val="black"/>
                </a:solidFill>
              </a:rPr>
              <a:t>14</a:t>
            </a:r>
            <a:endParaRPr lang="en-US" dirty="0">
              <a:solidFill>
                <a:prstClr val="black"/>
              </a:solidFill>
            </a:endParaRPr>
          </a:p>
        </p:txBody>
      </p:sp>
    </p:spTree>
    <p:custDataLst>
      <p:tags r:id="rId1"/>
    </p:custDataLst>
    <p:extLst>
      <p:ext uri="{BB962C8B-B14F-4D97-AF65-F5344CB8AC3E}">
        <p14:creationId xmlns:p14="http://schemas.microsoft.com/office/powerpoint/2010/main" val="42114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solidFill>
                  <a:schemeClr val="bg1"/>
                </a:solidFill>
              </a:rPr>
              <a:t>Appendix</a:t>
            </a:r>
            <a:endParaRPr lang="en-US" sz="3200" dirty="0">
              <a:solidFill>
                <a:schemeClr val="bg1"/>
              </a:solidFill>
            </a:endParaRPr>
          </a:p>
        </p:txBody>
      </p:sp>
      <p:sp>
        <p:nvSpPr>
          <p:cNvPr id="3" name="Text Placeholder 2"/>
          <p:cNvSpPr>
            <a:spLocks noGrp="1"/>
          </p:cNvSpPr>
          <p:nvPr>
            <p:ph type="body" sz="quarter" idx="13"/>
          </p:nvPr>
        </p:nvSpPr>
        <p:spPr>
          <a:xfrm>
            <a:off x="609599" y="1079020"/>
            <a:ext cx="10972800" cy="276999"/>
          </a:xfrm>
        </p:spPr>
        <p:txBody>
          <a:bodyPr/>
          <a:lstStyle/>
          <a:p>
            <a:r>
              <a:rPr lang="en-GB" dirty="0" smtClean="0">
                <a:solidFill>
                  <a:schemeClr val="bg1"/>
                </a:solidFill>
              </a:rPr>
              <a:t>More details – where necessary – on items included within each sprint</a:t>
            </a:r>
            <a:endParaRPr lang="en-US" dirty="0">
              <a:solidFill>
                <a:schemeClr val="bg1"/>
              </a:solidFill>
            </a:endParaRPr>
          </a:p>
        </p:txBody>
      </p:sp>
      <p:sp>
        <p:nvSpPr>
          <p:cNvPr id="4" name="Slide Number Placeholder 3"/>
          <p:cNvSpPr>
            <a:spLocks noGrp="1"/>
          </p:cNvSpPr>
          <p:nvPr>
            <p:ph type="sldNum" sz="quarter" idx="4"/>
          </p:nvPr>
        </p:nvSpPr>
        <p:spPr/>
        <p:txBody>
          <a:bodyPr/>
          <a:lstStyle/>
          <a:p>
            <a:fld id="{2083E393-C0BF-4ED8-8545-7E4C90AFF831}" type="slidenum">
              <a:rPr lang="en-US" smtClean="0">
                <a:solidFill>
                  <a:prstClr val="black"/>
                </a:solidFill>
              </a:rPr>
              <a:pPr/>
              <a:t>13</a:t>
            </a:fld>
            <a:endParaRPr lang="en-US" dirty="0">
              <a:solidFill>
                <a:prstClr val="black"/>
              </a:solidFill>
            </a:endParaRPr>
          </a:p>
        </p:txBody>
      </p:sp>
      <p:sp>
        <p:nvSpPr>
          <p:cNvPr id="5" name="Footer Placeholder 4"/>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Tree>
    <p:extLst>
      <p:ext uri="{BB962C8B-B14F-4D97-AF65-F5344CB8AC3E}">
        <p14:creationId xmlns:p14="http://schemas.microsoft.com/office/powerpoint/2010/main" val="36004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2: Establish Change Agent Network (CAN) </a:t>
            </a:r>
            <a:endParaRPr lang="en-US" dirty="0"/>
          </a:p>
        </p:txBody>
      </p:sp>
      <p:sp>
        <p:nvSpPr>
          <p:cNvPr id="4" name="Slide Number Placeholder 3"/>
          <p:cNvSpPr>
            <a:spLocks noGrp="1"/>
          </p:cNvSpPr>
          <p:nvPr>
            <p:ph type="sldNum" sz="quarter" idx="4"/>
          </p:nvPr>
        </p:nvSpPr>
        <p:spPr/>
        <p:txBody>
          <a:bodyPr/>
          <a:lstStyle/>
          <a:p>
            <a:fld id="{2083E393-C0BF-4ED8-8545-7E4C90AFF831}" type="slidenum">
              <a:rPr lang="en-US" smtClean="0">
                <a:solidFill>
                  <a:prstClr val="black"/>
                </a:solidFill>
              </a:rPr>
              <a:pPr/>
              <a:t>14</a:t>
            </a:fld>
            <a:endParaRPr lang="en-US" dirty="0">
              <a:solidFill>
                <a:prstClr val="black"/>
              </a:solidFill>
            </a:endParaRPr>
          </a:p>
        </p:txBody>
      </p:sp>
      <p:sp>
        <p:nvSpPr>
          <p:cNvPr id="5" name="Footer Placeholder 4"/>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31" name="Text Placeholder 2"/>
          <p:cNvSpPr>
            <a:spLocks noGrp="1"/>
          </p:cNvSpPr>
          <p:nvPr>
            <p:ph type="body" sz="quarter" idx="13"/>
          </p:nvPr>
        </p:nvSpPr>
        <p:spPr>
          <a:xfrm>
            <a:off x="609600" y="800240"/>
            <a:ext cx="10972800" cy="276999"/>
          </a:xfrm>
        </p:spPr>
        <p:txBody>
          <a:bodyPr/>
          <a:lstStyle/>
          <a:p>
            <a:r>
              <a:rPr lang="en-GB" dirty="0" smtClean="0"/>
              <a:t>Snowball Sampling</a:t>
            </a:r>
            <a:endParaRPr lang="en-US" dirty="0"/>
          </a:p>
        </p:txBody>
      </p:sp>
      <p:sp>
        <p:nvSpPr>
          <p:cNvPr id="32" name="Content Placeholder 3"/>
          <p:cNvSpPr txBox="1">
            <a:spLocks/>
          </p:cNvSpPr>
          <p:nvPr/>
        </p:nvSpPr>
        <p:spPr>
          <a:xfrm>
            <a:off x="487005" y="1352087"/>
            <a:ext cx="3977915" cy="4389120"/>
          </a:xfrm>
          <a:prstGeom prst="rect">
            <a:avLst/>
          </a:prstGeom>
        </p:spPr>
        <p:txBody>
          <a:bodyPr numCol="1" spcCol="720000"/>
          <a:lstStyle>
            <a:lvl1pPr marL="0" indent="0" algn="l" defTabSz="914400" rtl="0" eaLnBrk="1" latinLnBrk="0" hangingPunct="1">
              <a:spcBef>
                <a:spcPts val="0"/>
              </a:spcBef>
              <a:spcAft>
                <a:spcPts val="350"/>
              </a:spcAft>
              <a:buFontTx/>
              <a:buNone/>
              <a:defRPr sz="1800" b="1" kern="1200">
                <a:solidFill>
                  <a:schemeClr val="tx1"/>
                </a:solidFill>
                <a:latin typeface="+mn-lt"/>
                <a:ea typeface="+mn-ea"/>
                <a:cs typeface="+mn-cs"/>
              </a:defRPr>
            </a:lvl1pPr>
            <a:lvl2pPr marL="0" indent="0" algn="l" defTabSz="914400" rtl="0" eaLnBrk="1" latinLnBrk="0" hangingPunct="1">
              <a:spcBef>
                <a:spcPts val="0"/>
              </a:spcBef>
              <a:spcAft>
                <a:spcPts val="350"/>
              </a:spcAft>
              <a:buFontTx/>
              <a:buNone/>
              <a:defRPr sz="1600" kern="1200">
                <a:solidFill>
                  <a:schemeClr val="tx1"/>
                </a:solidFill>
                <a:latin typeface="+mn-lt"/>
                <a:ea typeface="+mn-ea"/>
                <a:cs typeface="+mn-cs"/>
              </a:defRPr>
            </a:lvl2pPr>
            <a:lvl3pPr marL="228600" indent="-228600" algn="l" defTabSz="914400" rtl="0" eaLnBrk="1" latinLnBrk="0" hangingPunct="1">
              <a:spcBef>
                <a:spcPts val="0"/>
              </a:spcBef>
              <a:spcAft>
                <a:spcPts val="350"/>
              </a:spcAft>
              <a:buClr>
                <a:srgbClr val="702082"/>
              </a:buClr>
              <a:buSzPct val="125000"/>
              <a:buFont typeface="Wingdings" pitchFamily="2" charset="2"/>
              <a:buChar char="§"/>
              <a:defRPr sz="1600" kern="1200" baseline="0">
                <a:solidFill>
                  <a:schemeClr val="tx1"/>
                </a:solidFill>
                <a:latin typeface="+mn-lt"/>
                <a:ea typeface="+mn-ea"/>
                <a:cs typeface="+mn-cs"/>
              </a:defRPr>
            </a:lvl3pPr>
            <a:lvl4pPr marL="457200" indent="-228600" algn="l" defTabSz="914400" rtl="0" eaLnBrk="1" latinLnBrk="0" hangingPunct="1">
              <a:spcBef>
                <a:spcPts val="0"/>
              </a:spcBef>
              <a:spcAft>
                <a:spcPts val="280"/>
              </a:spcAft>
              <a:buClr>
                <a:schemeClr val="accent6"/>
              </a:buClr>
              <a:buSzPct val="125000"/>
              <a:buFont typeface="Wingdings" pitchFamily="2" charset="2"/>
              <a:buChar char="§"/>
              <a:defRPr sz="1400" kern="1200">
                <a:solidFill>
                  <a:schemeClr val="tx1"/>
                </a:solidFill>
                <a:latin typeface="+mn-lt"/>
                <a:ea typeface="+mn-ea"/>
                <a:cs typeface="+mn-cs"/>
              </a:defRPr>
            </a:lvl4pPr>
            <a:lvl5pPr marL="731520" indent="-228600" algn="l" defTabSz="914400" rtl="0" eaLnBrk="1" latinLnBrk="0" hangingPunct="1">
              <a:spcBef>
                <a:spcPts val="0"/>
              </a:spcBef>
              <a:spcAft>
                <a:spcPts val="280"/>
              </a:spcAft>
              <a:buClr>
                <a:srgbClr val="000000"/>
              </a:buClr>
              <a:buSzPct val="125000"/>
              <a:buFont typeface="Arial" pitchFamily="34" charset="0"/>
              <a:buChar char="̵"/>
              <a:defRPr sz="1200" kern="1200" baseline="0">
                <a:solidFill>
                  <a:schemeClr val="tx1"/>
                </a:solidFill>
                <a:latin typeface="+mn-lt"/>
                <a:ea typeface="+mn-ea"/>
                <a:cs typeface="+mn-cs"/>
              </a:defRPr>
            </a:lvl5pPr>
            <a:lvl6pPr marL="1005840" indent="-228600" algn="l" defTabSz="914400" rtl="0" eaLnBrk="1" latinLnBrk="0" hangingPunct="1">
              <a:spcBef>
                <a:spcPts val="0"/>
              </a:spcBef>
              <a:spcAft>
                <a:spcPts val="240"/>
              </a:spcAft>
              <a:buClr>
                <a:srgbClr val="000000"/>
              </a:buClr>
              <a:buFont typeface="Arial" pitchFamily="34" charset="0"/>
              <a:buChar char="̵"/>
              <a:defRPr sz="1100" kern="1200" baseline="0">
                <a:solidFill>
                  <a:schemeClr val="tx1"/>
                </a:solidFill>
                <a:latin typeface="+mn-lt"/>
                <a:ea typeface="+mn-ea"/>
                <a:cs typeface="+mn-cs"/>
              </a:defRPr>
            </a:lvl6pPr>
            <a:lvl7pPr marL="1280160" indent="-228600" algn="l" defTabSz="914400" rtl="0" eaLnBrk="1" latinLnBrk="0" hangingPunct="1">
              <a:spcBef>
                <a:spcPts val="0"/>
              </a:spcBef>
              <a:spcAft>
                <a:spcPts val="240"/>
              </a:spcAft>
              <a:buClr>
                <a:srgbClr val="000000"/>
              </a:buClr>
              <a:buFont typeface="Arial" pitchFamily="34" charset="0"/>
              <a:buChar char="̵"/>
              <a:defRPr sz="11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0"/>
              </a:spcAft>
              <a:defRPr/>
            </a:pPr>
            <a:r>
              <a:rPr lang="en-GB" sz="1100" dirty="0"/>
              <a:t>Purpose</a:t>
            </a:r>
          </a:p>
          <a:p>
            <a:pPr>
              <a:spcAft>
                <a:spcPts val="0"/>
              </a:spcAft>
              <a:defRPr/>
            </a:pPr>
            <a:endParaRPr lang="en-GB" sz="1100" b="0" dirty="0" smtClean="0"/>
          </a:p>
          <a:p>
            <a:pPr>
              <a:spcAft>
                <a:spcPts val="0"/>
              </a:spcAft>
              <a:defRPr/>
            </a:pPr>
            <a:r>
              <a:rPr lang="en-GB" sz="1100" b="0" dirty="0" smtClean="0"/>
              <a:t>To discover </a:t>
            </a:r>
            <a:r>
              <a:rPr lang="en-GB" sz="1100" b="0" dirty="0"/>
              <a:t>key influencers across the organisation and establish </a:t>
            </a:r>
            <a:r>
              <a:rPr lang="en-GB" sz="1100" b="0" dirty="0" smtClean="0"/>
              <a:t>a network of people to test, challenge, refine and help implement changes</a:t>
            </a:r>
          </a:p>
          <a:p>
            <a:pPr>
              <a:spcAft>
                <a:spcPts val="0"/>
              </a:spcAft>
              <a:defRPr/>
            </a:pPr>
            <a:endParaRPr lang="en-US" sz="1100" b="0" dirty="0" smtClean="0"/>
          </a:p>
          <a:p>
            <a:pPr marL="285750" lvl="2" indent="-285750">
              <a:spcBef>
                <a:spcPts val="300"/>
              </a:spcBef>
              <a:spcAft>
                <a:spcPts val="300"/>
              </a:spcAft>
              <a:buFont typeface="Arial" panose="020B0604020202020204" pitchFamily="34" charset="0"/>
              <a:buChar char="•"/>
              <a:defRPr/>
            </a:pPr>
            <a:r>
              <a:rPr lang="en-GB" sz="1100" dirty="0"/>
              <a:t>Respondent driven survey technique where each participant recommends future respondents </a:t>
            </a:r>
          </a:p>
          <a:p>
            <a:pPr marL="285750" lvl="2" indent="-285750">
              <a:spcBef>
                <a:spcPts val="300"/>
              </a:spcBef>
              <a:spcAft>
                <a:spcPts val="300"/>
              </a:spcAft>
              <a:buFont typeface="Arial" panose="020B0604020202020204" pitchFamily="34" charset="0"/>
              <a:buChar char="•"/>
              <a:defRPr/>
            </a:pPr>
            <a:r>
              <a:rPr lang="en-GB" sz="1100" dirty="0"/>
              <a:t>Used to identify hidden influencers across the business who can be critical to successfully embedding organisational change   </a:t>
            </a:r>
          </a:p>
          <a:p>
            <a:pPr marL="285750" lvl="2" indent="-285750">
              <a:spcBef>
                <a:spcPts val="300"/>
              </a:spcBef>
              <a:spcAft>
                <a:spcPts val="300"/>
              </a:spcAft>
              <a:buFont typeface="Arial" panose="020B0604020202020204" pitchFamily="34" charset="0"/>
              <a:buChar char="•"/>
              <a:defRPr/>
            </a:pPr>
            <a:r>
              <a:rPr lang="en-GB" sz="1100" dirty="0"/>
              <a:t>‘Informal influencers’ brought into project to provide input and guidance on planning and direction</a:t>
            </a:r>
          </a:p>
          <a:p>
            <a:pPr marL="285750" lvl="2" indent="-285750">
              <a:spcBef>
                <a:spcPts val="300"/>
              </a:spcBef>
              <a:spcAft>
                <a:spcPts val="300"/>
              </a:spcAft>
              <a:buFont typeface="Arial" panose="020B0604020202020204" pitchFamily="34" charset="0"/>
              <a:buChar char="•"/>
              <a:defRPr/>
            </a:pPr>
            <a:r>
              <a:rPr lang="en-GB" sz="1100" dirty="0"/>
              <a:t>Develop into change leaders across the business leveraging their informal influence in embedding the new workflows and </a:t>
            </a:r>
            <a:r>
              <a:rPr lang="en-GB" sz="1100" dirty="0" smtClean="0"/>
              <a:t>processes</a:t>
            </a:r>
            <a:endParaRPr lang="en-US" sz="1100" b="0" dirty="0" smtClean="0"/>
          </a:p>
          <a:p>
            <a:pPr>
              <a:spcBef>
                <a:spcPts val="300"/>
              </a:spcBef>
              <a:spcAft>
                <a:spcPts val="300"/>
              </a:spcAft>
            </a:pPr>
            <a:endParaRPr lang="en-US" sz="1100" b="0" dirty="0" smtClean="0"/>
          </a:p>
          <a:p>
            <a:pPr>
              <a:spcBef>
                <a:spcPts val="300"/>
              </a:spcBef>
              <a:spcAft>
                <a:spcPts val="300"/>
              </a:spcAft>
            </a:pPr>
            <a:endParaRPr lang="en-US" sz="1100" b="0" dirty="0" smtClean="0"/>
          </a:p>
          <a:p>
            <a:pPr marL="285750" indent="-285750">
              <a:buFont typeface="Arial" panose="020B0604020202020204" pitchFamily="34" charset="0"/>
              <a:buChar char="•"/>
            </a:pPr>
            <a:endParaRPr lang="en-GB" sz="1100" b="0" dirty="0"/>
          </a:p>
        </p:txBody>
      </p:sp>
      <p:pic>
        <p:nvPicPr>
          <p:cNvPr id="11" name="Picture 3"/>
          <p:cNvPicPr>
            <a:picLocks noChangeAspect="1" noChangeArrowheads="1"/>
          </p:cNvPicPr>
          <p:nvPr/>
        </p:nvPicPr>
        <p:blipFill rotWithShape="1">
          <a:blip r:embed="rId2"/>
          <a:srcRect l="9947" t="28781" r="53940" b="15715"/>
          <a:stretch/>
        </p:blipFill>
        <p:spPr bwMode="auto">
          <a:xfrm>
            <a:off x="4924331" y="1346974"/>
            <a:ext cx="5084762" cy="269557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2" name="Picture 4"/>
          <p:cNvPicPr>
            <a:picLocks noChangeAspect="1" noChangeArrowheads="1"/>
          </p:cNvPicPr>
          <p:nvPr/>
        </p:nvPicPr>
        <p:blipFill rotWithShape="1">
          <a:blip r:embed="rId3"/>
          <a:srcRect l="9849" t="29332" r="54104" b="35999"/>
          <a:stretch/>
        </p:blipFill>
        <p:spPr bwMode="auto">
          <a:xfrm>
            <a:off x="5611813" y="4070752"/>
            <a:ext cx="6205537" cy="205740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13" name="Gruppieren 92"/>
          <p:cNvGrpSpPr>
            <a:grpSpLocks noChangeAspect="1"/>
          </p:cNvGrpSpPr>
          <p:nvPr/>
        </p:nvGrpSpPr>
        <p:grpSpPr bwMode="auto">
          <a:xfrm>
            <a:off x="9931956" y="205762"/>
            <a:ext cx="2109855" cy="1737338"/>
            <a:chOff x="2221834" y="1019191"/>
            <a:chExt cx="7746744" cy="6375490"/>
          </a:xfrm>
        </p:grpSpPr>
        <p:grpSp>
          <p:nvGrpSpPr>
            <p:cNvPr id="14" name="Gruppieren 93"/>
            <p:cNvGrpSpPr>
              <a:grpSpLocks/>
            </p:cNvGrpSpPr>
            <p:nvPr/>
          </p:nvGrpSpPr>
          <p:grpSpPr bwMode="auto">
            <a:xfrm>
              <a:off x="2221834" y="1019191"/>
              <a:ext cx="7746744" cy="6375490"/>
              <a:chOff x="2105827" y="1225666"/>
              <a:chExt cx="7746744" cy="6375490"/>
            </a:xfrm>
          </p:grpSpPr>
          <p:grpSp>
            <p:nvGrpSpPr>
              <p:cNvPr id="29" name="Gruppieren 109"/>
              <p:cNvGrpSpPr/>
              <p:nvPr/>
            </p:nvGrpSpPr>
            <p:grpSpPr bwMode="gray">
              <a:xfrm flipH="1">
                <a:off x="7275791" y="2780051"/>
                <a:ext cx="1607625" cy="4817595"/>
                <a:chOff x="3524938" y="2024976"/>
                <a:chExt cx="1864951" cy="5588729"/>
              </a:xfrm>
              <a:solidFill>
                <a:schemeClr val="accent3">
                  <a:lumMod val="50000"/>
                </a:schemeClr>
              </a:solidFill>
            </p:grpSpPr>
            <p:grpSp>
              <p:nvGrpSpPr>
                <p:cNvPr id="87" name="Gruppieren 161"/>
                <p:cNvGrpSpPr/>
                <p:nvPr/>
              </p:nvGrpSpPr>
              <p:grpSpPr bwMode="gray">
                <a:xfrm>
                  <a:off x="4041927" y="2988243"/>
                  <a:ext cx="1347962" cy="4625462"/>
                  <a:chOff x="2908452" y="2094126"/>
                  <a:chExt cx="1347962" cy="4625462"/>
                </a:xfrm>
                <a:grpFill/>
              </p:grpSpPr>
              <p:cxnSp>
                <p:nvCxnSpPr>
                  <p:cNvPr id="89" name="Gerader Verbinder 6"/>
                  <p:cNvCxnSpPr/>
                  <p:nvPr/>
                </p:nvCxnSpPr>
                <p:spPr bwMode="gray">
                  <a:xfrm>
                    <a:off x="2908453" y="2094126"/>
                    <a:ext cx="0" cy="781276"/>
                  </a:xfrm>
                  <a:prstGeom prst="line">
                    <a:avLst/>
                  </a:prstGeom>
                  <a:grpFill/>
                  <a:ln w="73025" cap="rnd">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Gerader Verbinder 7"/>
                  <p:cNvCxnSpPr/>
                  <p:nvPr/>
                </p:nvCxnSpPr>
                <p:spPr bwMode="gray">
                  <a:xfrm>
                    <a:off x="2908452" y="2875402"/>
                    <a:ext cx="1347962" cy="1192864"/>
                  </a:xfrm>
                  <a:prstGeom prst="line">
                    <a:avLst/>
                  </a:prstGeom>
                  <a:grpFill/>
                  <a:ln w="73025" cap="rnd">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Gerader Verbinder 9"/>
                  <p:cNvCxnSpPr/>
                  <p:nvPr/>
                </p:nvCxnSpPr>
                <p:spPr bwMode="gray">
                  <a:xfrm flipH="1">
                    <a:off x="4256414" y="4099205"/>
                    <a:ext cx="0" cy="2620383"/>
                  </a:xfrm>
                  <a:prstGeom prst="line">
                    <a:avLst/>
                  </a:prstGeom>
                  <a:grpFill/>
                  <a:ln w="73025" cap="rnd">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8" name="Ellipse 162"/>
                <p:cNvSpPr/>
                <p:nvPr/>
              </p:nvSpPr>
              <p:spPr bwMode="gray">
                <a:xfrm>
                  <a:off x="3524938" y="2024976"/>
                  <a:ext cx="1033980" cy="1033980"/>
                </a:xfrm>
                <a:prstGeom prst="ellipse">
                  <a:avLst/>
                </a:prstGeom>
                <a:grp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30" name="Gruppieren 110"/>
              <p:cNvGrpSpPr>
                <a:grpSpLocks/>
              </p:cNvGrpSpPr>
              <p:nvPr/>
            </p:nvGrpSpPr>
            <p:grpSpPr bwMode="auto">
              <a:xfrm>
                <a:off x="2105827" y="3029435"/>
                <a:ext cx="2472877" cy="4568211"/>
                <a:chOff x="3524938" y="2024976"/>
                <a:chExt cx="2868701" cy="5299427"/>
              </a:xfrm>
            </p:grpSpPr>
            <p:grpSp>
              <p:nvGrpSpPr>
                <p:cNvPr id="82" name="Gruppieren 156"/>
                <p:cNvGrpSpPr>
                  <a:grpSpLocks/>
                </p:cNvGrpSpPr>
                <p:nvPr/>
              </p:nvGrpSpPr>
              <p:grpSpPr bwMode="auto">
                <a:xfrm>
                  <a:off x="4041927" y="2988243"/>
                  <a:ext cx="2351712" cy="4336160"/>
                  <a:chOff x="2908452" y="2094126"/>
                  <a:chExt cx="2351712" cy="4336160"/>
                </a:xfrm>
              </p:grpSpPr>
              <p:cxnSp>
                <p:nvCxnSpPr>
                  <p:cNvPr id="84" name="Gerader Verbinder 6"/>
                  <p:cNvCxnSpPr/>
                  <p:nvPr/>
                </p:nvCxnSpPr>
                <p:spPr bwMode="gray">
                  <a:xfrm>
                    <a:off x="2906569" y="2095134"/>
                    <a:ext cx="0" cy="781428"/>
                  </a:xfrm>
                  <a:prstGeom prst="line">
                    <a:avLst/>
                  </a:prstGeom>
                  <a:ln w="73025" cap="rnd"/>
                </p:spPr>
                <p:style>
                  <a:lnRef idx="1">
                    <a:schemeClr val="accent1"/>
                  </a:lnRef>
                  <a:fillRef idx="0">
                    <a:schemeClr val="accent1"/>
                  </a:fillRef>
                  <a:effectRef idx="0">
                    <a:schemeClr val="accent1"/>
                  </a:effectRef>
                  <a:fontRef idx="minor">
                    <a:schemeClr val="tx1"/>
                  </a:fontRef>
                </p:style>
              </p:cxnSp>
              <p:cxnSp>
                <p:nvCxnSpPr>
                  <p:cNvPr id="85" name="Gerader Verbinder 7"/>
                  <p:cNvCxnSpPr/>
                  <p:nvPr/>
                </p:nvCxnSpPr>
                <p:spPr bwMode="gray">
                  <a:xfrm>
                    <a:off x="2906569" y="2876562"/>
                    <a:ext cx="2354763" cy="2077680"/>
                  </a:xfrm>
                  <a:prstGeom prst="line">
                    <a:avLst/>
                  </a:prstGeom>
                  <a:ln w="73025" cap="rnd"/>
                </p:spPr>
                <p:style>
                  <a:lnRef idx="1">
                    <a:schemeClr val="accent1"/>
                  </a:lnRef>
                  <a:fillRef idx="0">
                    <a:schemeClr val="accent1"/>
                  </a:fillRef>
                  <a:effectRef idx="0">
                    <a:schemeClr val="accent1"/>
                  </a:effectRef>
                  <a:fontRef idx="minor">
                    <a:schemeClr val="tx1"/>
                  </a:fontRef>
                </p:style>
              </p:cxnSp>
              <p:cxnSp>
                <p:nvCxnSpPr>
                  <p:cNvPr id="86" name="Gerader Verbinder 9"/>
                  <p:cNvCxnSpPr/>
                  <p:nvPr/>
                </p:nvCxnSpPr>
                <p:spPr bwMode="gray">
                  <a:xfrm>
                    <a:off x="5261332" y="4954243"/>
                    <a:ext cx="0" cy="1475519"/>
                  </a:xfrm>
                  <a:prstGeom prst="line">
                    <a:avLst/>
                  </a:prstGeom>
                  <a:ln w="73025" cap="rnd"/>
                </p:spPr>
                <p:style>
                  <a:lnRef idx="1">
                    <a:schemeClr val="accent1"/>
                  </a:lnRef>
                  <a:fillRef idx="0">
                    <a:schemeClr val="accent1"/>
                  </a:fillRef>
                  <a:effectRef idx="0">
                    <a:schemeClr val="accent1"/>
                  </a:effectRef>
                  <a:fontRef idx="minor">
                    <a:schemeClr val="tx1"/>
                  </a:fontRef>
                </p:style>
              </p:cxnSp>
            </p:grpSp>
            <p:sp>
              <p:nvSpPr>
                <p:cNvPr id="83" name="Ellipse 157"/>
                <p:cNvSpPr/>
                <p:nvPr/>
              </p:nvSpPr>
              <p:spPr bwMode="gray">
                <a:xfrm>
                  <a:off x="3524938" y="2023957"/>
                  <a:ext cx="1034810" cy="1034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37" name="Gruppieren 111"/>
              <p:cNvGrpSpPr/>
              <p:nvPr/>
            </p:nvGrpSpPr>
            <p:grpSpPr bwMode="gray">
              <a:xfrm>
                <a:off x="5414952" y="2925756"/>
                <a:ext cx="891311" cy="4671890"/>
                <a:chOff x="8752529" y="3151009"/>
                <a:chExt cx="891311" cy="4505026"/>
              </a:xfrm>
              <a:solidFill>
                <a:schemeClr val="accent1">
                  <a:lumMod val="50000"/>
                </a:schemeClr>
              </a:solidFill>
            </p:grpSpPr>
            <p:cxnSp>
              <p:nvCxnSpPr>
                <p:cNvPr id="80" name="Gerader Verbinder 9"/>
                <p:cNvCxnSpPr/>
                <p:nvPr/>
              </p:nvCxnSpPr>
              <p:spPr bwMode="gray">
                <a:xfrm>
                  <a:off x="9191474" y="3855103"/>
                  <a:ext cx="0" cy="3800932"/>
                </a:xfrm>
                <a:prstGeom prst="line">
                  <a:avLst/>
                </a:prstGeom>
                <a:grpFill/>
                <a:ln w="73025" cap="rnd">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1" name="Ellipse 155"/>
                <p:cNvSpPr/>
                <p:nvPr/>
              </p:nvSpPr>
              <p:spPr bwMode="gray">
                <a:xfrm flipH="1">
                  <a:off x="8752529" y="3151009"/>
                  <a:ext cx="891311" cy="891311"/>
                </a:xfrm>
                <a:prstGeom prst="ellipse">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38" name="Gruppieren 112"/>
              <p:cNvGrpSpPr>
                <a:grpSpLocks/>
              </p:cNvGrpSpPr>
              <p:nvPr/>
            </p:nvGrpSpPr>
            <p:grpSpPr bwMode="auto">
              <a:xfrm>
                <a:off x="5835918" y="4294039"/>
                <a:ext cx="651907" cy="3294988"/>
                <a:chOff x="8939129" y="3151009"/>
                <a:chExt cx="891311" cy="4505026"/>
              </a:xfrm>
            </p:grpSpPr>
            <p:cxnSp>
              <p:nvCxnSpPr>
                <p:cNvPr id="78" name="Gerader Verbinder 9"/>
                <p:cNvCxnSpPr/>
                <p:nvPr/>
              </p:nvCxnSpPr>
              <p:spPr bwMode="gray">
                <a:xfrm>
                  <a:off x="9378951" y="3853260"/>
                  <a:ext cx="0" cy="3803102"/>
                </a:xfrm>
                <a:prstGeom prst="line">
                  <a:avLst/>
                </a:prstGeom>
                <a:ln w="73025"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9" name="Ellipse 153"/>
                <p:cNvSpPr/>
                <p:nvPr/>
              </p:nvSpPr>
              <p:spPr bwMode="gray">
                <a:xfrm flipH="1">
                  <a:off x="8939894" y="3148982"/>
                  <a:ext cx="888958" cy="893893"/>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39" name="Gruppieren 113"/>
              <p:cNvGrpSpPr>
                <a:grpSpLocks/>
              </p:cNvGrpSpPr>
              <p:nvPr/>
            </p:nvGrpSpPr>
            <p:grpSpPr bwMode="auto">
              <a:xfrm flipH="1">
                <a:off x="2968303" y="5624946"/>
                <a:ext cx="2278561" cy="1972700"/>
                <a:chOff x="6988956" y="5071259"/>
                <a:chExt cx="2475356" cy="2211345"/>
              </a:xfrm>
            </p:grpSpPr>
            <p:cxnSp>
              <p:nvCxnSpPr>
                <p:cNvPr id="76" name="Gerader Verbinder 7"/>
                <p:cNvCxnSpPr/>
                <p:nvPr/>
              </p:nvCxnSpPr>
              <p:spPr bwMode="gray">
                <a:xfrm flipH="1">
                  <a:off x="6990158" y="5487632"/>
                  <a:ext cx="2024276" cy="1794462"/>
                </a:xfrm>
                <a:prstGeom prst="line">
                  <a:avLst/>
                </a:prstGeom>
                <a:ln w="73025" cap="rnd">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7" name="Ellipse 151"/>
                <p:cNvSpPr/>
                <p:nvPr/>
              </p:nvSpPr>
              <p:spPr bwMode="gray">
                <a:xfrm flipH="1">
                  <a:off x="8812005" y="5070109"/>
                  <a:ext cx="650354" cy="652937"/>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40" name="Gruppieren 114"/>
              <p:cNvGrpSpPr>
                <a:grpSpLocks/>
              </p:cNvGrpSpPr>
              <p:nvPr/>
            </p:nvGrpSpPr>
            <p:grpSpPr bwMode="auto">
              <a:xfrm>
                <a:off x="3656057" y="2480101"/>
                <a:ext cx="1463962" cy="5117545"/>
                <a:chOff x="3656057" y="2480101"/>
                <a:chExt cx="1463962" cy="5117545"/>
              </a:xfrm>
            </p:grpSpPr>
            <p:grpSp>
              <p:nvGrpSpPr>
                <p:cNvPr id="65" name="Gruppieren 139"/>
                <p:cNvGrpSpPr>
                  <a:grpSpLocks/>
                </p:cNvGrpSpPr>
                <p:nvPr/>
              </p:nvGrpSpPr>
              <p:grpSpPr bwMode="auto">
                <a:xfrm>
                  <a:off x="4133049" y="2480101"/>
                  <a:ext cx="986970" cy="5117545"/>
                  <a:chOff x="3524938" y="2024976"/>
                  <a:chExt cx="1144951" cy="5936691"/>
                </a:xfrm>
              </p:grpSpPr>
              <p:grpSp>
                <p:nvGrpSpPr>
                  <p:cNvPr id="71" name="Gruppieren 145"/>
                  <p:cNvGrpSpPr>
                    <a:grpSpLocks/>
                  </p:cNvGrpSpPr>
                  <p:nvPr/>
                </p:nvGrpSpPr>
                <p:grpSpPr bwMode="auto">
                  <a:xfrm>
                    <a:off x="4041928" y="2988243"/>
                    <a:ext cx="627961" cy="4973424"/>
                    <a:chOff x="2908453" y="2094126"/>
                    <a:chExt cx="627961" cy="4973424"/>
                  </a:xfrm>
                </p:grpSpPr>
                <p:cxnSp>
                  <p:nvCxnSpPr>
                    <p:cNvPr id="73" name="Gerader Verbinder 6"/>
                    <p:cNvCxnSpPr/>
                    <p:nvPr/>
                  </p:nvCxnSpPr>
                  <p:spPr bwMode="gray">
                    <a:xfrm>
                      <a:off x="2886626" y="2093463"/>
                      <a:ext cx="0" cy="781428"/>
                    </a:xfrm>
                    <a:prstGeom prst="line">
                      <a:avLst/>
                    </a:prstGeom>
                    <a:ln w="730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Gerader Verbinder 7"/>
                    <p:cNvCxnSpPr/>
                    <p:nvPr/>
                  </p:nvCxnSpPr>
                  <p:spPr bwMode="gray">
                    <a:xfrm>
                      <a:off x="2886626" y="2874891"/>
                      <a:ext cx="648478" cy="524016"/>
                    </a:xfrm>
                    <a:prstGeom prst="line">
                      <a:avLst/>
                    </a:prstGeom>
                    <a:ln w="730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Gerader Verbinder 9"/>
                    <p:cNvCxnSpPr/>
                    <p:nvPr/>
                  </p:nvCxnSpPr>
                  <p:spPr bwMode="gray">
                    <a:xfrm>
                      <a:off x="3535105" y="3398908"/>
                      <a:ext cx="0" cy="3668115"/>
                    </a:xfrm>
                    <a:prstGeom prst="line">
                      <a:avLst/>
                    </a:prstGeom>
                    <a:ln w="73025"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72" name="Ellipse 146"/>
                  <p:cNvSpPr/>
                  <p:nvPr/>
                </p:nvSpPr>
                <p:spPr bwMode="gray">
                  <a:xfrm>
                    <a:off x="3523391" y="2026884"/>
                    <a:ext cx="1034809" cy="103424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66" name="Gruppieren 140"/>
                <p:cNvGrpSpPr>
                  <a:grpSpLocks/>
                </p:cNvGrpSpPr>
                <p:nvPr/>
              </p:nvGrpSpPr>
              <p:grpSpPr bwMode="auto">
                <a:xfrm>
                  <a:off x="3656057" y="4386839"/>
                  <a:ext cx="1432430" cy="1360262"/>
                  <a:chOff x="3008487" y="4445228"/>
                  <a:chExt cx="1432430" cy="1360262"/>
                </a:xfrm>
              </p:grpSpPr>
              <p:grpSp>
                <p:nvGrpSpPr>
                  <p:cNvPr id="67" name="Gruppieren 141"/>
                  <p:cNvGrpSpPr>
                    <a:grpSpLocks/>
                  </p:cNvGrpSpPr>
                  <p:nvPr/>
                </p:nvGrpSpPr>
                <p:grpSpPr bwMode="auto">
                  <a:xfrm flipH="1">
                    <a:off x="3260486" y="4890379"/>
                    <a:ext cx="1180431" cy="915111"/>
                    <a:chOff x="10320383" y="4835887"/>
                    <a:chExt cx="1161970" cy="1701747"/>
                  </a:xfrm>
                </p:grpSpPr>
                <p:cxnSp>
                  <p:nvCxnSpPr>
                    <p:cNvPr id="69" name="Gerader Verbinder 6"/>
                    <p:cNvCxnSpPr/>
                    <p:nvPr/>
                  </p:nvCxnSpPr>
                  <p:spPr bwMode="gray">
                    <a:xfrm flipH="1">
                      <a:off x="11480733" y="4834870"/>
                      <a:ext cx="0" cy="670535"/>
                    </a:xfrm>
                    <a:prstGeom prst="line">
                      <a:avLst/>
                    </a:prstGeom>
                    <a:ln w="730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Gerader Verbinder 7"/>
                    <p:cNvCxnSpPr/>
                    <p:nvPr/>
                  </p:nvCxnSpPr>
                  <p:spPr bwMode="gray">
                    <a:xfrm flipH="1">
                      <a:off x="10321676" y="5505405"/>
                      <a:ext cx="1159057" cy="1031588"/>
                    </a:xfrm>
                    <a:prstGeom prst="line">
                      <a:avLst/>
                    </a:prstGeom>
                    <a:ln w="73025"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8" name="Ellipse 142"/>
                  <p:cNvSpPr/>
                  <p:nvPr/>
                </p:nvSpPr>
                <p:spPr bwMode="gray">
                  <a:xfrm flipH="1">
                    <a:off x="3008400" y="4446044"/>
                    <a:ext cx="503497" cy="50322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grpSp>
            <p:nvGrpSpPr>
              <p:cNvPr id="41" name="Gruppieren 115"/>
              <p:cNvGrpSpPr>
                <a:grpSpLocks/>
              </p:cNvGrpSpPr>
              <p:nvPr/>
            </p:nvGrpSpPr>
            <p:grpSpPr bwMode="auto">
              <a:xfrm>
                <a:off x="5401023" y="1225666"/>
                <a:ext cx="2221855" cy="6371980"/>
                <a:chOff x="5401023" y="1225666"/>
                <a:chExt cx="2221855" cy="6371980"/>
              </a:xfrm>
            </p:grpSpPr>
            <p:grpSp>
              <p:nvGrpSpPr>
                <p:cNvPr id="55" name="Gruppieren 129"/>
                <p:cNvGrpSpPr>
                  <a:grpSpLocks/>
                </p:cNvGrpSpPr>
                <p:nvPr/>
              </p:nvGrpSpPr>
              <p:grpSpPr bwMode="auto">
                <a:xfrm>
                  <a:off x="5995480" y="1225666"/>
                  <a:ext cx="1440000" cy="6371980"/>
                  <a:chOff x="5706889" y="1647824"/>
                  <a:chExt cx="1440000" cy="6189890"/>
                </a:xfrm>
              </p:grpSpPr>
              <p:sp>
                <p:nvSpPr>
                  <p:cNvPr id="63" name="Ellipse 137"/>
                  <p:cNvSpPr/>
                  <p:nvPr/>
                </p:nvSpPr>
                <p:spPr bwMode="gray">
                  <a:xfrm>
                    <a:off x="5706469" y="1647824"/>
                    <a:ext cx="1458957" cy="14395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4" name="Gerader Verbinder 9"/>
                  <p:cNvCxnSpPr/>
                  <p:nvPr/>
                </p:nvCxnSpPr>
                <p:spPr bwMode="gray">
                  <a:xfrm>
                    <a:off x="6428019" y="2902650"/>
                    <a:ext cx="0" cy="4934623"/>
                  </a:xfrm>
                  <a:prstGeom prst="line">
                    <a:avLst/>
                  </a:prstGeom>
                  <a:ln w="73025" cap="rnd"/>
                </p:spPr>
                <p:style>
                  <a:lnRef idx="1">
                    <a:schemeClr val="accent1"/>
                  </a:lnRef>
                  <a:fillRef idx="0">
                    <a:schemeClr val="accent1"/>
                  </a:fillRef>
                  <a:effectRef idx="0">
                    <a:schemeClr val="accent1"/>
                  </a:effectRef>
                  <a:fontRef idx="minor">
                    <a:schemeClr val="tx1"/>
                  </a:fontRef>
                </p:style>
              </p:cxnSp>
            </p:grpSp>
            <p:grpSp>
              <p:nvGrpSpPr>
                <p:cNvPr id="56" name="Gruppieren 130"/>
                <p:cNvGrpSpPr>
                  <a:grpSpLocks/>
                </p:cNvGrpSpPr>
                <p:nvPr/>
              </p:nvGrpSpPr>
              <p:grpSpPr bwMode="auto">
                <a:xfrm>
                  <a:off x="6744733" y="2551963"/>
                  <a:ext cx="878145" cy="1361632"/>
                  <a:chOff x="10320383" y="4005532"/>
                  <a:chExt cx="1633005" cy="2532102"/>
                </a:xfrm>
              </p:grpSpPr>
              <p:cxnSp>
                <p:nvCxnSpPr>
                  <p:cNvPr id="60" name="Gerader Verbinder 6"/>
                  <p:cNvCxnSpPr/>
                  <p:nvPr/>
                </p:nvCxnSpPr>
                <p:spPr bwMode="gray">
                  <a:xfrm flipH="1">
                    <a:off x="11506667" y="4832859"/>
                    <a:ext cx="0" cy="677901"/>
                  </a:xfrm>
                  <a:prstGeom prst="line">
                    <a:avLst/>
                  </a:prstGeom>
                  <a:ln w="73025" cap="rnd"/>
                </p:spPr>
                <p:style>
                  <a:lnRef idx="1">
                    <a:schemeClr val="accent1"/>
                  </a:lnRef>
                  <a:fillRef idx="0">
                    <a:schemeClr val="accent1"/>
                  </a:fillRef>
                  <a:effectRef idx="0">
                    <a:schemeClr val="accent1"/>
                  </a:effectRef>
                  <a:fontRef idx="minor">
                    <a:schemeClr val="tx1"/>
                  </a:fontRef>
                </p:style>
              </p:cxnSp>
              <p:cxnSp>
                <p:nvCxnSpPr>
                  <p:cNvPr id="61" name="Gerader Verbinder 7"/>
                  <p:cNvCxnSpPr/>
                  <p:nvPr/>
                </p:nvCxnSpPr>
                <p:spPr bwMode="gray">
                  <a:xfrm flipH="1">
                    <a:off x="10319691" y="5510761"/>
                    <a:ext cx="1164856" cy="1024218"/>
                  </a:xfrm>
                  <a:prstGeom prst="line">
                    <a:avLst/>
                  </a:prstGeom>
                  <a:ln w="73025" cap="rnd"/>
                </p:spPr>
                <p:style>
                  <a:lnRef idx="1">
                    <a:schemeClr val="accent1"/>
                  </a:lnRef>
                  <a:fillRef idx="0">
                    <a:schemeClr val="accent1"/>
                  </a:fillRef>
                  <a:effectRef idx="0">
                    <a:schemeClr val="accent1"/>
                  </a:effectRef>
                  <a:fontRef idx="minor">
                    <a:schemeClr val="tx1"/>
                  </a:fontRef>
                </p:style>
              </p:cxnSp>
              <p:sp>
                <p:nvSpPr>
                  <p:cNvPr id="62" name="Ellipse 136"/>
                  <p:cNvSpPr/>
                  <p:nvPr/>
                </p:nvSpPr>
                <p:spPr bwMode="gray">
                  <a:xfrm flipH="1">
                    <a:off x="11064317" y="4007588"/>
                    <a:ext cx="892071" cy="8915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7" name="Gerader Verbinder 6"/>
                <p:cNvCxnSpPr/>
                <p:nvPr/>
              </p:nvCxnSpPr>
              <p:spPr bwMode="gray">
                <a:xfrm>
                  <a:off x="5685824" y="5588260"/>
                  <a:ext cx="0" cy="316991"/>
                </a:xfrm>
                <a:prstGeom prst="line">
                  <a:avLst/>
                </a:prstGeom>
                <a:ln w="730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Gerader Verbinder 7"/>
                <p:cNvCxnSpPr/>
                <p:nvPr/>
              </p:nvCxnSpPr>
              <p:spPr bwMode="gray">
                <a:xfrm>
                  <a:off x="5685824" y="5905252"/>
                  <a:ext cx="1030785" cy="479448"/>
                </a:xfrm>
                <a:prstGeom prst="line">
                  <a:avLst/>
                </a:prstGeom>
                <a:ln w="7302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Ellipse 133"/>
                <p:cNvSpPr/>
                <p:nvPr/>
              </p:nvSpPr>
              <p:spPr bwMode="gray">
                <a:xfrm flipH="1">
                  <a:off x="5400376" y="5057300"/>
                  <a:ext cx="570896" cy="56662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42" name="Gruppieren 116"/>
              <p:cNvGrpSpPr/>
              <p:nvPr/>
            </p:nvGrpSpPr>
            <p:grpSpPr bwMode="gray">
              <a:xfrm>
                <a:off x="7732793" y="5026516"/>
                <a:ext cx="2119778" cy="2545053"/>
                <a:chOff x="7563721" y="5012870"/>
                <a:chExt cx="2520865" cy="3026609"/>
              </a:xfrm>
              <a:solidFill>
                <a:schemeClr val="accent3">
                  <a:lumMod val="40000"/>
                  <a:lumOff val="60000"/>
                </a:schemeClr>
              </a:solidFill>
            </p:grpSpPr>
            <p:cxnSp>
              <p:nvCxnSpPr>
                <p:cNvPr id="52" name="Gerader Verbinder 7"/>
                <p:cNvCxnSpPr/>
                <p:nvPr/>
              </p:nvCxnSpPr>
              <p:spPr bwMode="gray">
                <a:xfrm flipH="1">
                  <a:off x="7563721" y="6021893"/>
                  <a:ext cx="2197491" cy="2017586"/>
                </a:xfrm>
                <a:prstGeom prst="line">
                  <a:avLst/>
                </a:prstGeom>
                <a:grpFill/>
                <a:ln w="73025" cap="rnd">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6"/>
                <p:cNvCxnSpPr/>
                <p:nvPr/>
              </p:nvCxnSpPr>
              <p:spPr bwMode="gray">
                <a:xfrm flipH="1">
                  <a:off x="9764350" y="5305454"/>
                  <a:ext cx="0" cy="673475"/>
                </a:xfrm>
                <a:prstGeom prst="line">
                  <a:avLst/>
                </a:prstGeom>
                <a:grpFill/>
                <a:ln w="73025" cap="rnd">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4" name="Ellipse 128"/>
                <p:cNvSpPr/>
                <p:nvPr/>
              </p:nvSpPr>
              <p:spPr bwMode="gray">
                <a:xfrm flipH="1">
                  <a:off x="9432679" y="5012870"/>
                  <a:ext cx="651907" cy="651907"/>
                </a:xfrm>
                <a:prstGeom prst="ellipse">
                  <a:avLst/>
                </a:prstGeom>
                <a:grp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43" name="Gruppieren 117"/>
              <p:cNvGrpSpPr>
                <a:grpSpLocks/>
              </p:cNvGrpSpPr>
              <p:nvPr/>
            </p:nvGrpSpPr>
            <p:grpSpPr bwMode="auto">
              <a:xfrm>
                <a:off x="7978457" y="4890839"/>
                <a:ext cx="651907" cy="2710317"/>
                <a:chOff x="7978457" y="4890839"/>
                <a:chExt cx="651907" cy="2710317"/>
              </a:xfrm>
            </p:grpSpPr>
            <p:cxnSp>
              <p:nvCxnSpPr>
                <p:cNvPr id="50" name="Gerader Verbinder 9"/>
                <p:cNvCxnSpPr/>
                <p:nvPr/>
              </p:nvCxnSpPr>
              <p:spPr bwMode="gray">
                <a:xfrm>
                  <a:off x="8294500" y="5421840"/>
                  <a:ext cx="0" cy="2179316"/>
                </a:xfrm>
                <a:prstGeom prst="line">
                  <a:avLst/>
                </a:prstGeom>
                <a:ln w="73025"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1" name="Ellipse 125"/>
                <p:cNvSpPr/>
                <p:nvPr/>
              </p:nvSpPr>
              <p:spPr bwMode="gray">
                <a:xfrm flipH="1">
                  <a:off x="7977336" y="4890879"/>
                  <a:ext cx="654150" cy="653794"/>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44" name="Gruppieren 118"/>
              <p:cNvGrpSpPr>
                <a:grpSpLocks/>
              </p:cNvGrpSpPr>
              <p:nvPr/>
            </p:nvGrpSpPr>
            <p:grpSpPr bwMode="auto">
              <a:xfrm>
                <a:off x="7206441" y="4108221"/>
                <a:ext cx="540000" cy="3467158"/>
                <a:chOff x="9313286" y="4130487"/>
                <a:chExt cx="540000" cy="3467158"/>
              </a:xfrm>
            </p:grpSpPr>
            <p:cxnSp>
              <p:nvCxnSpPr>
                <p:cNvPr id="48" name="Gerader Verbinder 9"/>
                <p:cNvCxnSpPr/>
                <p:nvPr/>
              </p:nvCxnSpPr>
              <p:spPr bwMode="gray">
                <a:xfrm>
                  <a:off x="9572752" y="4532756"/>
                  <a:ext cx="0" cy="3062927"/>
                </a:xfrm>
                <a:prstGeom prst="line">
                  <a:avLst/>
                </a:prstGeom>
                <a:ln w="73025" cap="rnd"/>
              </p:spPr>
              <p:style>
                <a:lnRef idx="1">
                  <a:schemeClr val="accent1"/>
                </a:lnRef>
                <a:fillRef idx="0">
                  <a:schemeClr val="accent1"/>
                </a:fillRef>
                <a:effectRef idx="0">
                  <a:schemeClr val="accent1"/>
                </a:effectRef>
                <a:fontRef idx="minor">
                  <a:schemeClr val="tx1"/>
                </a:fontRef>
              </p:style>
            </p:cxnSp>
            <p:sp>
              <p:nvSpPr>
                <p:cNvPr id="49" name="Ellipse 123"/>
                <p:cNvSpPr/>
                <p:nvPr/>
              </p:nvSpPr>
              <p:spPr bwMode="gray">
                <a:xfrm flipH="1">
                  <a:off x="9315057" y="4128593"/>
                  <a:ext cx="539181" cy="5388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45" name="Gruppieren 119"/>
              <p:cNvGrpSpPr>
                <a:grpSpLocks/>
              </p:cNvGrpSpPr>
              <p:nvPr/>
            </p:nvGrpSpPr>
            <p:grpSpPr bwMode="auto">
              <a:xfrm>
                <a:off x="4552196" y="5772545"/>
                <a:ext cx="449274" cy="1828611"/>
                <a:chOff x="8939129" y="3151009"/>
                <a:chExt cx="891311" cy="3627767"/>
              </a:xfrm>
            </p:grpSpPr>
            <p:cxnSp>
              <p:nvCxnSpPr>
                <p:cNvPr id="46" name="Gerader Verbinder 9"/>
                <p:cNvCxnSpPr/>
                <p:nvPr/>
              </p:nvCxnSpPr>
              <p:spPr bwMode="gray">
                <a:xfrm>
                  <a:off x="9379112" y="3854499"/>
                  <a:ext cx="0" cy="2924277"/>
                </a:xfrm>
                <a:prstGeom prst="line">
                  <a:avLst/>
                </a:prstGeom>
                <a:ln w="73025" cap="rnd">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7" name="Ellipse 121"/>
                <p:cNvSpPr/>
                <p:nvPr/>
              </p:nvSpPr>
              <p:spPr bwMode="gray">
                <a:xfrm flipH="1">
                  <a:off x="8938658" y="3154871"/>
                  <a:ext cx="888769" cy="888291"/>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sp>
          <p:nvSpPr>
            <p:cNvPr id="15" name="Freeform 44"/>
            <p:cNvSpPr>
              <a:spLocks noChangeAspect="1"/>
            </p:cNvSpPr>
            <p:nvPr/>
          </p:nvSpPr>
          <p:spPr bwMode="gray">
            <a:xfrm>
              <a:off x="4438009" y="2406389"/>
              <a:ext cx="500063" cy="598488"/>
            </a:xfrm>
            <a:custGeom>
              <a:avLst/>
              <a:gdLst>
                <a:gd name="T0" fmla="*/ 2147483646 w 133"/>
                <a:gd name="T1" fmla="*/ 2147483646 h 160"/>
                <a:gd name="T2" fmla="*/ 2147483646 w 133"/>
                <a:gd name="T3" fmla="*/ 2147483646 h 160"/>
                <a:gd name="T4" fmla="*/ 2147483646 w 133"/>
                <a:gd name="T5" fmla="*/ 2147483646 h 160"/>
                <a:gd name="T6" fmla="*/ 2147483646 w 133"/>
                <a:gd name="T7" fmla="*/ 2147483646 h 160"/>
                <a:gd name="T8" fmla="*/ 2147483646 w 133"/>
                <a:gd name="T9" fmla="*/ 2147483646 h 160"/>
                <a:gd name="T10" fmla="*/ 2147483646 w 133"/>
                <a:gd name="T11" fmla="*/ 2147483646 h 160"/>
                <a:gd name="T12" fmla="*/ 2147483646 w 133"/>
                <a:gd name="T13" fmla="*/ 2147483646 h 160"/>
                <a:gd name="T14" fmla="*/ 2147483646 w 133"/>
                <a:gd name="T15" fmla="*/ 2147483646 h 160"/>
                <a:gd name="T16" fmla="*/ 2147483646 w 133"/>
                <a:gd name="T17" fmla="*/ 2147483646 h 160"/>
                <a:gd name="T18" fmla="*/ 2147483646 w 133"/>
                <a:gd name="T19" fmla="*/ 2147483646 h 160"/>
                <a:gd name="T20" fmla="*/ 2147483646 w 133"/>
                <a:gd name="T21" fmla="*/ 2147483646 h 160"/>
                <a:gd name="T22" fmla="*/ 2147483646 w 133"/>
                <a:gd name="T23" fmla="*/ 2147483646 h 160"/>
                <a:gd name="T24" fmla="*/ 2147483646 w 133"/>
                <a:gd name="T25" fmla="*/ 2147483646 h 160"/>
                <a:gd name="T26" fmla="*/ 2147483646 w 133"/>
                <a:gd name="T27" fmla="*/ 2147483646 h 160"/>
                <a:gd name="T28" fmla="*/ 2147483646 w 133"/>
                <a:gd name="T29" fmla="*/ 2147483646 h 160"/>
                <a:gd name="T30" fmla="*/ 2147483646 w 133"/>
                <a:gd name="T31" fmla="*/ 2147483646 h 160"/>
                <a:gd name="T32" fmla="*/ 2147483646 w 133"/>
                <a:gd name="T33" fmla="*/ 2147483646 h 160"/>
                <a:gd name="T34" fmla="*/ 2147483646 w 133"/>
                <a:gd name="T35" fmla="*/ 2147483646 h 160"/>
                <a:gd name="T36" fmla="*/ 2147483646 w 133"/>
                <a:gd name="T37" fmla="*/ 2147483646 h 160"/>
                <a:gd name="T38" fmla="*/ 2147483646 w 133"/>
                <a:gd name="T39" fmla="*/ 2147483646 h 160"/>
                <a:gd name="T40" fmla="*/ 2147483646 w 133"/>
                <a:gd name="T41" fmla="*/ 2147483646 h 160"/>
                <a:gd name="T42" fmla="*/ 0 w 133"/>
                <a:gd name="T43" fmla="*/ 2147483646 h 160"/>
                <a:gd name="T44" fmla="*/ 2147483646 w 133"/>
                <a:gd name="T45" fmla="*/ 2147483646 h 160"/>
                <a:gd name="T46" fmla="*/ 2147483646 w 133"/>
                <a:gd name="T47" fmla="*/ 2147483646 h 160"/>
                <a:gd name="T48" fmla="*/ 2147483646 w 133"/>
                <a:gd name="T49" fmla="*/ 2147483646 h 160"/>
                <a:gd name="T50" fmla="*/ 2147483646 w 133"/>
                <a:gd name="T51" fmla="*/ 2147483646 h 160"/>
                <a:gd name="T52" fmla="*/ 2147483646 w 133"/>
                <a:gd name="T53" fmla="*/ 2147483646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3" h="160">
                  <a:moveTo>
                    <a:pt x="121" y="96"/>
                  </a:moveTo>
                  <a:cubicBezTo>
                    <a:pt x="118" y="88"/>
                    <a:pt x="96" y="82"/>
                    <a:pt x="96" y="82"/>
                  </a:cubicBezTo>
                  <a:cubicBezTo>
                    <a:pt x="91" y="79"/>
                    <a:pt x="88" y="77"/>
                    <a:pt x="86" y="76"/>
                  </a:cubicBezTo>
                  <a:cubicBezTo>
                    <a:pt x="85" y="74"/>
                    <a:pt x="84" y="72"/>
                    <a:pt x="84" y="68"/>
                  </a:cubicBezTo>
                  <a:cubicBezTo>
                    <a:pt x="84" y="68"/>
                    <a:pt x="84" y="68"/>
                    <a:pt x="84" y="68"/>
                  </a:cubicBezTo>
                  <a:cubicBezTo>
                    <a:pt x="87" y="65"/>
                    <a:pt x="89" y="61"/>
                    <a:pt x="90" y="57"/>
                  </a:cubicBezTo>
                  <a:cubicBezTo>
                    <a:pt x="93" y="56"/>
                    <a:pt x="94" y="49"/>
                    <a:pt x="94" y="49"/>
                  </a:cubicBezTo>
                  <a:cubicBezTo>
                    <a:pt x="97" y="43"/>
                    <a:pt x="94" y="41"/>
                    <a:pt x="93" y="40"/>
                  </a:cubicBezTo>
                  <a:cubicBezTo>
                    <a:pt x="93" y="40"/>
                    <a:pt x="93" y="39"/>
                    <a:pt x="93" y="39"/>
                  </a:cubicBezTo>
                  <a:cubicBezTo>
                    <a:pt x="93" y="37"/>
                    <a:pt x="98" y="12"/>
                    <a:pt x="80" y="9"/>
                  </a:cubicBezTo>
                  <a:cubicBezTo>
                    <a:pt x="71" y="0"/>
                    <a:pt x="55" y="5"/>
                    <a:pt x="55" y="5"/>
                  </a:cubicBezTo>
                  <a:cubicBezTo>
                    <a:pt x="40" y="9"/>
                    <a:pt x="38" y="26"/>
                    <a:pt x="38" y="26"/>
                  </a:cubicBezTo>
                  <a:cubicBezTo>
                    <a:pt x="38" y="35"/>
                    <a:pt x="39" y="41"/>
                    <a:pt x="39" y="41"/>
                  </a:cubicBezTo>
                  <a:cubicBezTo>
                    <a:pt x="36" y="41"/>
                    <a:pt x="39" y="51"/>
                    <a:pt x="39" y="51"/>
                  </a:cubicBezTo>
                  <a:cubicBezTo>
                    <a:pt x="39" y="55"/>
                    <a:pt x="41" y="55"/>
                    <a:pt x="42" y="55"/>
                  </a:cubicBezTo>
                  <a:cubicBezTo>
                    <a:pt x="43" y="60"/>
                    <a:pt x="45" y="64"/>
                    <a:pt x="47" y="67"/>
                  </a:cubicBezTo>
                  <a:cubicBezTo>
                    <a:pt x="47" y="67"/>
                    <a:pt x="47" y="67"/>
                    <a:pt x="47" y="67"/>
                  </a:cubicBezTo>
                  <a:cubicBezTo>
                    <a:pt x="47" y="67"/>
                    <a:pt x="48" y="71"/>
                    <a:pt x="46" y="75"/>
                  </a:cubicBezTo>
                  <a:cubicBezTo>
                    <a:pt x="46" y="75"/>
                    <a:pt x="46" y="74"/>
                    <a:pt x="46" y="74"/>
                  </a:cubicBezTo>
                  <a:cubicBezTo>
                    <a:pt x="44" y="80"/>
                    <a:pt x="21" y="87"/>
                    <a:pt x="21" y="87"/>
                  </a:cubicBezTo>
                  <a:cubicBezTo>
                    <a:pt x="14" y="89"/>
                    <a:pt x="11" y="93"/>
                    <a:pt x="11" y="93"/>
                  </a:cubicBezTo>
                  <a:cubicBezTo>
                    <a:pt x="2" y="107"/>
                    <a:pt x="0" y="139"/>
                    <a:pt x="0" y="139"/>
                  </a:cubicBezTo>
                  <a:cubicBezTo>
                    <a:pt x="1" y="147"/>
                    <a:pt x="4" y="148"/>
                    <a:pt x="4" y="148"/>
                  </a:cubicBezTo>
                  <a:cubicBezTo>
                    <a:pt x="27" y="157"/>
                    <a:pt x="66" y="159"/>
                    <a:pt x="66" y="159"/>
                  </a:cubicBezTo>
                  <a:cubicBezTo>
                    <a:pt x="103" y="160"/>
                    <a:pt x="126" y="149"/>
                    <a:pt x="126" y="149"/>
                  </a:cubicBezTo>
                  <a:cubicBezTo>
                    <a:pt x="130" y="147"/>
                    <a:pt x="130" y="145"/>
                    <a:pt x="130" y="145"/>
                  </a:cubicBezTo>
                  <a:cubicBezTo>
                    <a:pt x="133" y="122"/>
                    <a:pt x="121" y="96"/>
                    <a:pt x="121"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45"/>
            <p:cNvSpPr>
              <a:spLocks noChangeAspect="1"/>
            </p:cNvSpPr>
            <p:nvPr/>
          </p:nvSpPr>
          <p:spPr bwMode="gray">
            <a:xfrm>
              <a:off x="5736509" y="2844170"/>
              <a:ext cx="507505" cy="613770"/>
            </a:xfrm>
            <a:custGeom>
              <a:avLst/>
              <a:gdLst>
                <a:gd name="T0" fmla="*/ 2147483646 w 117"/>
                <a:gd name="T1" fmla="*/ 2147483646 h 142"/>
                <a:gd name="T2" fmla="*/ 2147483646 w 117"/>
                <a:gd name="T3" fmla="*/ 2147483646 h 142"/>
                <a:gd name="T4" fmla="*/ 2147483646 w 117"/>
                <a:gd name="T5" fmla="*/ 2147483646 h 142"/>
                <a:gd name="T6" fmla="*/ 2147483646 w 117"/>
                <a:gd name="T7" fmla="*/ 2147483646 h 142"/>
                <a:gd name="T8" fmla="*/ 2147483646 w 117"/>
                <a:gd name="T9" fmla="*/ 2147483646 h 142"/>
                <a:gd name="T10" fmla="*/ 2147483646 w 117"/>
                <a:gd name="T11" fmla="*/ 2147483646 h 142"/>
                <a:gd name="T12" fmla="*/ 2147483646 w 117"/>
                <a:gd name="T13" fmla="*/ 2147483646 h 142"/>
                <a:gd name="T14" fmla="*/ 2147483646 w 117"/>
                <a:gd name="T15" fmla="*/ 2147483646 h 142"/>
                <a:gd name="T16" fmla="*/ 2147483646 w 117"/>
                <a:gd name="T17" fmla="*/ 2147483646 h 142"/>
                <a:gd name="T18" fmla="*/ 2147483646 w 117"/>
                <a:gd name="T19" fmla="*/ 2147483646 h 142"/>
                <a:gd name="T20" fmla="*/ 2147483646 w 117"/>
                <a:gd name="T21" fmla="*/ 2147483646 h 142"/>
                <a:gd name="T22" fmla="*/ 2147483646 w 117"/>
                <a:gd name="T23" fmla="*/ 2147483646 h 142"/>
                <a:gd name="T24" fmla="*/ 2147483646 w 117"/>
                <a:gd name="T25" fmla="*/ 2147483646 h 142"/>
                <a:gd name="T26" fmla="*/ 2147483646 w 117"/>
                <a:gd name="T27" fmla="*/ 2147483646 h 142"/>
                <a:gd name="T28" fmla="*/ 2147483646 w 117"/>
                <a:gd name="T29" fmla="*/ 2147483646 h 142"/>
                <a:gd name="T30" fmla="*/ 2147483646 w 117"/>
                <a:gd name="T31" fmla="*/ 2147483646 h 142"/>
                <a:gd name="T32" fmla="*/ 2147483646 w 117"/>
                <a:gd name="T33" fmla="*/ 2147483646 h 142"/>
                <a:gd name="T34" fmla="*/ 0 w 117"/>
                <a:gd name="T35" fmla="*/ 2147483646 h 142"/>
                <a:gd name="T36" fmla="*/ 2147483646 w 117"/>
                <a:gd name="T37" fmla="*/ 2147483646 h 142"/>
                <a:gd name="T38" fmla="*/ 2147483646 w 117"/>
                <a:gd name="T39" fmla="*/ 2147483646 h 142"/>
                <a:gd name="T40" fmla="*/ 2147483646 w 117"/>
                <a:gd name="T41" fmla="*/ 2147483646 h 142"/>
                <a:gd name="T42" fmla="*/ 2147483646 w 117"/>
                <a:gd name="T43" fmla="*/ 2147483646 h 142"/>
                <a:gd name="T44" fmla="*/ 2147483646 w 117"/>
                <a:gd name="T45" fmla="*/ 2147483646 h 1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7" h="142">
                  <a:moveTo>
                    <a:pt x="107" y="89"/>
                  </a:moveTo>
                  <a:cubicBezTo>
                    <a:pt x="104" y="82"/>
                    <a:pt x="85" y="77"/>
                    <a:pt x="85" y="77"/>
                  </a:cubicBezTo>
                  <a:cubicBezTo>
                    <a:pt x="76" y="73"/>
                    <a:pt x="75" y="70"/>
                    <a:pt x="75" y="70"/>
                  </a:cubicBezTo>
                  <a:cubicBezTo>
                    <a:pt x="74" y="71"/>
                    <a:pt x="74" y="72"/>
                    <a:pt x="73" y="73"/>
                  </a:cubicBezTo>
                  <a:cubicBezTo>
                    <a:pt x="73" y="72"/>
                    <a:pt x="73" y="72"/>
                    <a:pt x="73" y="72"/>
                  </a:cubicBezTo>
                  <a:cubicBezTo>
                    <a:pt x="73" y="72"/>
                    <a:pt x="72" y="69"/>
                    <a:pt x="72" y="67"/>
                  </a:cubicBezTo>
                  <a:cubicBezTo>
                    <a:pt x="77" y="67"/>
                    <a:pt x="84" y="67"/>
                    <a:pt x="89" y="65"/>
                  </a:cubicBezTo>
                  <a:cubicBezTo>
                    <a:pt x="89" y="65"/>
                    <a:pt x="83" y="61"/>
                    <a:pt x="82" y="45"/>
                  </a:cubicBezTo>
                  <a:cubicBezTo>
                    <a:pt x="82" y="44"/>
                    <a:pt x="89" y="3"/>
                    <a:pt x="57" y="8"/>
                  </a:cubicBezTo>
                  <a:cubicBezTo>
                    <a:pt x="57" y="8"/>
                    <a:pt x="29" y="0"/>
                    <a:pt x="33" y="45"/>
                  </a:cubicBezTo>
                  <a:cubicBezTo>
                    <a:pt x="34" y="52"/>
                    <a:pt x="29" y="59"/>
                    <a:pt x="25" y="64"/>
                  </a:cubicBezTo>
                  <a:cubicBezTo>
                    <a:pt x="25" y="64"/>
                    <a:pt x="33" y="67"/>
                    <a:pt x="43" y="67"/>
                  </a:cubicBezTo>
                  <a:cubicBezTo>
                    <a:pt x="43" y="68"/>
                    <a:pt x="42" y="70"/>
                    <a:pt x="41" y="72"/>
                  </a:cubicBezTo>
                  <a:cubicBezTo>
                    <a:pt x="41" y="72"/>
                    <a:pt x="41" y="72"/>
                    <a:pt x="42" y="74"/>
                  </a:cubicBezTo>
                  <a:cubicBezTo>
                    <a:pt x="41" y="72"/>
                    <a:pt x="40" y="71"/>
                    <a:pt x="40" y="71"/>
                  </a:cubicBezTo>
                  <a:cubicBezTo>
                    <a:pt x="39" y="75"/>
                    <a:pt x="18" y="81"/>
                    <a:pt x="18" y="81"/>
                  </a:cubicBezTo>
                  <a:cubicBezTo>
                    <a:pt x="12" y="83"/>
                    <a:pt x="10" y="86"/>
                    <a:pt x="10" y="86"/>
                  </a:cubicBezTo>
                  <a:cubicBezTo>
                    <a:pt x="1" y="98"/>
                    <a:pt x="0" y="125"/>
                    <a:pt x="0" y="125"/>
                  </a:cubicBezTo>
                  <a:cubicBezTo>
                    <a:pt x="0" y="131"/>
                    <a:pt x="3" y="132"/>
                    <a:pt x="3" y="132"/>
                  </a:cubicBezTo>
                  <a:cubicBezTo>
                    <a:pt x="23" y="140"/>
                    <a:pt x="58" y="141"/>
                    <a:pt x="58" y="141"/>
                  </a:cubicBezTo>
                  <a:cubicBezTo>
                    <a:pt x="91" y="142"/>
                    <a:pt x="111" y="133"/>
                    <a:pt x="111" y="133"/>
                  </a:cubicBezTo>
                  <a:cubicBezTo>
                    <a:pt x="115" y="131"/>
                    <a:pt x="115" y="129"/>
                    <a:pt x="115" y="129"/>
                  </a:cubicBezTo>
                  <a:cubicBezTo>
                    <a:pt x="117" y="110"/>
                    <a:pt x="107" y="89"/>
                    <a:pt x="107"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45"/>
            <p:cNvSpPr>
              <a:spLocks noChangeAspect="1"/>
            </p:cNvSpPr>
            <p:nvPr/>
          </p:nvSpPr>
          <p:spPr bwMode="gray">
            <a:xfrm>
              <a:off x="2413737" y="2942798"/>
              <a:ext cx="507505" cy="613770"/>
            </a:xfrm>
            <a:custGeom>
              <a:avLst/>
              <a:gdLst>
                <a:gd name="T0" fmla="*/ 2147483646 w 117"/>
                <a:gd name="T1" fmla="*/ 2147483646 h 142"/>
                <a:gd name="T2" fmla="*/ 2147483646 w 117"/>
                <a:gd name="T3" fmla="*/ 2147483646 h 142"/>
                <a:gd name="T4" fmla="*/ 2147483646 w 117"/>
                <a:gd name="T5" fmla="*/ 2147483646 h 142"/>
                <a:gd name="T6" fmla="*/ 2147483646 w 117"/>
                <a:gd name="T7" fmla="*/ 2147483646 h 142"/>
                <a:gd name="T8" fmla="*/ 2147483646 w 117"/>
                <a:gd name="T9" fmla="*/ 2147483646 h 142"/>
                <a:gd name="T10" fmla="*/ 2147483646 w 117"/>
                <a:gd name="T11" fmla="*/ 2147483646 h 142"/>
                <a:gd name="T12" fmla="*/ 2147483646 w 117"/>
                <a:gd name="T13" fmla="*/ 2147483646 h 142"/>
                <a:gd name="T14" fmla="*/ 2147483646 w 117"/>
                <a:gd name="T15" fmla="*/ 2147483646 h 142"/>
                <a:gd name="T16" fmla="*/ 2147483646 w 117"/>
                <a:gd name="T17" fmla="*/ 2147483646 h 142"/>
                <a:gd name="T18" fmla="*/ 2147483646 w 117"/>
                <a:gd name="T19" fmla="*/ 2147483646 h 142"/>
                <a:gd name="T20" fmla="*/ 2147483646 w 117"/>
                <a:gd name="T21" fmla="*/ 2147483646 h 142"/>
                <a:gd name="T22" fmla="*/ 2147483646 w 117"/>
                <a:gd name="T23" fmla="*/ 2147483646 h 142"/>
                <a:gd name="T24" fmla="*/ 2147483646 w 117"/>
                <a:gd name="T25" fmla="*/ 2147483646 h 142"/>
                <a:gd name="T26" fmla="*/ 2147483646 w 117"/>
                <a:gd name="T27" fmla="*/ 2147483646 h 142"/>
                <a:gd name="T28" fmla="*/ 2147483646 w 117"/>
                <a:gd name="T29" fmla="*/ 2147483646 h 142"/>
                <a:gd name="T30" fmla="*/ 2147483646 w 117"/>
                <a:gd name="T31" fmla="*/ 2147483646 h 142"/>
                <a:gd name="T32" fmla="*/ 2147483646 w 117"/>
                <a:gd name="T33" fmla="*/ 2147483646 h 142"/>
                <a:gd name="T34" fmla="*/ 0 w 117"/>
                <a:gd name="T35" fmla="*/ 2147483646 h 142"/>
                <a:gd name="T36" fmla="*/ 2147483646 w 117"/>
                <a:gd name="T37" fmla="*/ 2147483646 h 142"/>
                <a:gd name="T38" fmla="*/ 2147483646 w 117"/>
                <a:gd name="T39" fmla="*/ 2147483646 h 142"/>
                <a:gd name="T40" fmla="*/ 2147483646 w 117"/>
                <a:gd name="T41" fmla="*/ 2147483646 h 142"/>
                <a:gd name="T42" fmla="*/ 2147483646 w 117"/>
                <a:gd name="T43" fmla="*/ 2147483646 h 142"/>
                <a:gd name="T44" fmla="*/ 2147483646 w 117"/>
                <a:gd name="T45" fmla="*/ 2147483646 h 1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7" h="142">
                  <a:moveTo>
                    <a:pt x="107" y="89"/>
                  </a:moveTo>
                  <a:cubicBezTo>
                    <a:pt x="104" y="82"/>
                    <a:pt x="85" y="77"/>
                    <a:pt x="85" y="77"/>
                  </a:cubicBezTo>
                  <a:cubicBezTo>
                    <a:pt x="76" y="73"/>
                    <a:pt x="75" y="70"/>
                    <a:pt x="75" y="70"/>
                  </a:cubicBezTo>
                  <a:cubicBezTo>
                    <a:pt x="74" y="71"/>
                    <a:pt x="74" y="72"/>
                    <a:pt x="73" y="73"/>
                  </a:cubicBezTo>
                  <a:cubicBezTo>
                    <a:pt x="73" y="72"/>
                    <a:pt x="73" y="72"/>
                    <a:pt x="73" y="72"/>
                  </a:cubicBezTo>
                  <a:cubicBezTo>
                    <a:pt x="73" y="72"/>
                    <a:pt x="72" y="69"/>
                    <a:pt x="72" y="67"/>
                  </a:cubicBezTo>
                  <a:cubicBezTo>
                    <a:pt x="77" y="67"/>
                    <a:pt x="84" y="67"/>
                    <a:pt x="89" y="65"/>
                  </a:cubicBezTo>
                  <a:cubicBezTo>
                    <a:pt x="89" y="65"/>
                    <a:pt x="83" y="61"/>
                    <a:pt x="82" y="45"/>
                  </a:cubicBezTo>
                  <a:cubicBezTo>
                    <a:pt x="82" y="44"/>
                    <a:pt x="89" y="3"/>
                    <a:pt x="57" y="8"/>
                  </a:cubicBezTo>
                  <a:cubicBezTo>
                    <a:pt x="57" y="8"/>
                    <a:pt x="29" y="0"/>
                    <a:pt x="33" y="45"/>
                  </a:cubicBezTo>
                  <a:cubicBezTo>
                    <a:pt x="34" y="52"/>
                    <a:pt x="29" y="59"/>
                    <a:pt x="25" y="64"/>
                  </a:cubicBezTo>
                  <a:cubicBezTo>
                    <a:pt x="25" y="64"/>
                    <a:pt x="33" y="67"/>
                    <a:pt x="43" y="67"/>
                  </a:cubicBezTo>
                  <a:cubicBezTo>
                    <a:pt x="43" y="68"/>
                    <a:pt x="42" y="70"/>
                    <a:pt x="41" y="72"/>
                  </a:cubicBezTo>
                  <a:cubicBezTo>
                    <a:pt x="41" y="72"/>
                    <a:pt x="41" y="72"/>
                    <a:pt x="42" y="74"/>
                  </a:cubicBezTo>
                  <a:cubicBezTo>
                    <a:pt x="41" y="72"/>
                    <a:pt x="40" y="71"/>
                    <a:pt x="40" y="71"/>
                  </a:cubicBezTo>
                  <a:cubicBezTo>
                    <a:pt x="39" y="75"/>
                    <a:pt x="18" y="81"/>
                    <a:pt x="18" y="81"/>
                  </a:cubicBezTo>
                  <a:cubicBezTo>
                    <a:pt x="12" y="83"/>
                    <a:pt x="10" y="86"/>
                    <a:pt x="10" y="86"/>
                  </a:cubicBezTo>
                  <a:cubicBezTo>
                    <a:pt x="1" y="98"/>
                    <a:pt x="0" y="125"/>
                    <a:pt x="0" y="125"/>
                  </a:cubicBezTo>
                  <a:cubicBezTo>
                    <a:pt x="0" y="131"/>
                    <a:pt x="3" y="132"/>
                    <a:pt x="3" y="132"/>
                  </a:cubicBezTo>
                  <a:cubicBezTo>
                    <a:pt x="23" y="140"/>
                    <a:pt x="58" y="141"/>
                    <a:pt x="58" y="141"/>
                  </a:cubicBezTo>
                  <a:cubicBezTo>
                    <a:pt x="91" y="142"/>
                    <a:pt x="111" y="133"/>
                    <a:pt x="111" y="133"/>
                  </a:cubicBezTo>
                  <a:cubicBezTo>
                    <a:pt x="115" y="131"/>
                    <a:pt x="115" y="129"/>
                    <a:pt x="115" y="129"/>
                  </a:cubicBezTo>
                  <a:cubicBezTo>
                    <a:pt x="117" y="110"/>
                    <a:pt x="107" y="89"/>
                    <a:pt x="107"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45"/>
            <p:cNvSpPr>
              <a:spLocks noChangeAspect="1"/>
            </p:cNvSpPr>
            <p:nvPr/>
          </p:nvSpPr>
          <p:spPr bwMode="gray">
            <a:xfrm>
              <a:off x="6095129" y="4179896"/>
              <a:ext cx="355105" cy="429459"/>
            </a:xfrm>
            <a:custGeom>
              <a:avLst/>
              <a:gdLst>
                <a:gd name="T0" fmla="*/ 2147483646 w 117"/>
                <a:gd name="T1" fmla="*/ 2147483646 h 142"/>
                <a:gd name="T2" fmla="*/ 2147483646 w 117"/>
                <a:gd name="T3" fmla="*/ 2147483646 h 142"/>
                <a:gd name="T4" fmla="*/ 2147483646 w 117"/>
                <a:gd name="T5" fmla="*/ 2147483646 h 142"/>
                <a:gd name="T6" fmla="*/ 2147483646 w 117"/>
                <a:gd name="T7" fmla="*/ 2147483646 h 142"/>
                <a:gd name="T8" fmla="*/ 2147483646 w 117"/>
                <a:gd name="T9" fmla="*/ 2147483646 h 142"/>
                <a:gd name="T10" fmla="*/ 2147483646 w 117"/>
                <a:gd name="T11" fmla="*/ 2147483646 h 142"/>
                <a:gd name="T12" fmla="*/ 2147483646 w 117"/>
                <a:gd name="T13" fmla="*/ 2147483646 h 142"/>
                <a:gd name="T14" fmla="*/ 2147483646 w 117"/>
                <a:gd name="T15" fmla="*/ 2147483646 h 142"/>
                <a:gd name="T16" fmla="*/ 2147483646 w 117"/>
                <a:gd name="T17" fmla="*/ 2147483646 h 142"/>
                <a:gd name="T18" fmla="*/ 2147483646 w 117"/>
                <a:gd name="T19" fmla="*/ 2147483646 h 142"/>
                <a:gd name="T20" fmla="*/ 2147483646 w 117"/>
                <a:gd name="T21" fmla="*/ 2147483646 h 142"/>
                <a:gd name="T22" fmla="*/ 2147483646 w 117"/>
                <a:gd name="T23" fmla="*/ 2147483646 h 142"/>
                <a:gd name="T24" fmla="*/ 2147483646 w 117"/>
                <a:gd name="T25" fmla="*/ 2147483646 h 142"/>
                <a:gd name="T26" fmla="*/ 2147483646 w 117"/>
                <a:gd name="T27" fmla="*/ 2147483646 h 142"/>
                <a:gd name="T28" fmla="*/ 2147483646 w 117"/>
                <a:gd name="T29" fmla="*/ 2147483646 h 142"/>
                <a:gd name="T30" fmla="*/ 2147483646 w 117"/>
                <a:gd name="T31" fmla="*/ 2147483646 h 142"/>
                <a:gd name="T32" fmla="*/ 2147483646 w 117"/>
                <a:gd name="T33" fmla="*/ 2147483646 h 142"/>
                <a:gd name="T34" fmla="*/ 0 w 117"/>
                <a:gd name="T35" fmla="*/ 2147483646 h 142"/>
                <a:gd name="T36" fmla="*/ 2147483646 w 117"/>
                <a:gd name="T37" fmla="*/ 2147483646 h 142"/>
                <a:gd name="T38" fmla="*/ 2147483646 w 117"/>
                <a:gd name="T39" fmla="*/ 2147483646 h 142"/>
                <a:gd name="T40" fmla="*/ 2147483646 w 117"/>
                <a:gd name="T41" fmla="*/ 2147483646 h 142"/>
                <a:gd name="T42" fmla="*/ 2147483646 w 117"/>
                <a:gd name="T43" fmla="*/ 2147483646 h 142"/>
                <a:gd name="T44" fmla="*/ 2147483646 w 117"/>
                <a:gd name="T45" fmla="*/ 2147483646 h 1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7" h="142">
                  <a:moveTo>
                    <a:pt x="107" y="89"/>
                  </a:moveTo>
                  <a:cubicBezTo>
                    <a:pt x="104" y="82"/>
                    <a:pt x="85" y="77"/>
                    <a:pt x="85" y="77"/>
                  </a:cubicBezTo>
                  <a:cubicBezTo>
                    <a:pt x="76" y="73"/>
                    <a:pt x="75" y="70"/>
                    <a:pt x="75" y="70"/>
                  </a:cubicBezTo>
                  <a:cubicBezTo>
                    <a:pt x="74" y="71"/>
                    <a:pt x="74" y="72"/>
                    <a:pt x="73" y="73"/>
                  </a:cubicBezTo>
                  <a:cubicBezTo>
                    <a:pt x="73" y="72"/>
                    <a:pt x="73" y="72"/>
                    <a:pt x="73" y="72"/>
                  </a:cubicBezTo>
                  <a:cubicBezTo>
                    <a:pt x="73" y="72"/>
                    <a:pt x="72" y="69"/>
                    <a:pt x="72" y="67"/>
                  </a:cubicBezTo>
                  <a:cubicBezTo>
                    <a:pt x="77" y="67"/>
                    <a:pt x="84" y="67"/>
                    <a:pt x="89" y="65"/>
                  </a:cubicBezTo>
                  <a:cubicBezTo>
                    <a:pt x="89" y="65"/>
                    <a:pt x="83" y="61"/>
                    <a:pt x="82" y="45"/>
                  </a:cubicBezTo>
                  <a:cubicBezTo>
                    <a:pt x="82" y="44"/>
                    <a:pt x="89" y="3"/>
                    <a:pt x="57" y="8"/>
                  </a:cubicBezTo>
                  <a:cubicBezTo>
                    <a:pt x="57" y="8"/>
                    <a:pt x="29" y="0"/>
                    <a:pt x="33" y="45"/>
                  </a:cubicBezTo>
                  <a:cubicBezTo>
                    <a:pt x="34" y="52"/>
                    <a:pt x="29" y="59"/>
                    <a:pt x="25" y="64"/>
                  </a:cubicBezTo>
                  <a:cubicBezTo>
                    <a:pt x="25" y="64"/>
                    <a:pt x="33" y="67"/>
                    <a:pt x="43" y="67"/>
                  </a:cubicBezTo>
                  <a:cubicBezTo>
                    <a:pt x="43" y="68"/>
                    <a:pt x="42" y="70"/>
                    <a:pt x="41" y="72"/>
                  </a:cubicBezTo>
                  <a:cubicBezTo>
                    <a:pt x="41" y="72"/>
                    <a:pt x="41" y="72"/>
                    <a:pt x="42" y="74"/>
                  </a:cubicBezTo>
                  <a:cubicBezTo>
                    <a:pt x="41" y="72"/>
                    <a:pt x="40" y="71"/>
                    <a:pt x="40" y="71"/>
                  </a:cubicBezTo>
                  <a:cubicBezTo>
                    <a:pt x="39" y="75"/>
                    <a:pt x="18" y="81"/>
                    <a:pt x="18" y="81"/>
                  </a:cubicBezTo>
                  <a:cubicBezTo>
                    <a:pt x="12" y="83"/>
                    <a:pt x="10" y="86"/>
                    <a:pt x="10" y="86"/>
                  </a:cubicBezTo>
                  <a:cubicBezTo>
                    <a:pt x="1" y="98"/>
                    <a:pt x="0" y="125"/>
                    <a:pt x="0" y="125"/>
                  </a:cubicBezTo>
                  <a:cubicBezTo>
                    <a:pt x="0" y="131"/>
                    <a:pt x="3" y="132"/>
                    <a:pt x="3" y="132"/>
                  </a:cubicBezTo>
                  <a:cubicBezTo>
                    <a:pt x="23" y="140"/>
                    <a:pt x="58" y="141"/>
                    <a:pt x="58" y="141"/>
                  </a:cubicBezTo>
                  <a:cubicBezTo>
                    <a:pt x="91" y="142"/>
                    <a:pt x="111" y="133"/>
                    <a:pt x="111" y="133"/>
                  </a:cubicBezTo>
                  <a:cubicBezTo>
                    <a:pt x="115" y="131"/>
                    <a:pt x="115" y="129"/>
                    <a:pt x="115" y="129"/>
                  </a:cubicBezTo>
                  <a:cubicBezTo>
                    <a:pt x="117" y="110"/>
                    <a:pt x="107" y="89"/>
                    <a:pt x="107"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45"/>
            <p:cNvSpPr>
              <a:spLocks noChangeAspect="1"/>
            </p:cNvSpPr>
            <p:nvPr/>
          </p:nvSpPr>
          <p:spPr bwMode="gray">
            <a:xfrm>
              <a:off x="3206796" y="5471785"/>
              <a:ext cx="355105" cy="429459"/>
            </a:xfrm>
            <a:custGeom>
              <a:avLst/>
              <a:gdLst>
                <a:gd name="T0" fmla="*/ 2147483646 w 117"/>
                <a:gd name="T1" fmla="*/ 2147483646 h 142"/>
                <a:gd name="T2" fmla="*/ 2147483646 w 117"/>
                <a:gd name="T3" fmla="*/ 2147483646 h 142"/>
                <a:gd name="T4" fmla="*/ 2147483646 w 117"/>
                <a:gd name="T5" fmla="*/ 2147483646 h 142"/>
                <a:gd name="T6" fmla="*/ 2147483646 w 117"/>
                <a:gd name="T7" fmla="*/ 2147483646 h 142"/>
                <a:gd name="T8" fmla="*/ 2147483646 w 117"/>
                <a:gd name="T9" fmla="*/ 2147483646 h 142"/>
                <a:gd name="T10" fmla="*/ 2147483646 w 117"/>
                <a:gd name="T11" fmla="*/ 2147483646 h 142"/>
                <a:gd name="T12" fmla="*/ 2147483646 w 117"/>
                <a:gd name="T13" fmla="*/ 2147483646 h 142"/>
                <a:gd name="T14" fmla="*/ 2147483646 w 117"/>
                <a:gd name="T15" fmla="*/ 2147483646 h 142"/>
                <a:gd name="T16" fmla="*/ 2147483646 w 117"/>
                <a:gd name="T17" fmla="*/ 2147483646 h 142"/>
                <a:gd name="T18" fmla="*/ 2147483646 w 117"/>
                <a:gd name="T19" fmla="*/ 2147483646 h 142"/>
                <a:gd name="T20" fmla="*/ 2147483646 w 117"/>
                <a:gd name="T21" fmla="*/ 2147483646 h 142"/>
                <a:gd name="T22" fmla="*/ 2147483646 w 117"/>
                <a:gd name="T23" fmla="*/ 2147483646 h 142"/>
                <a:gd name="T24" fmla="*/ 2147483646 w 117"/>
                <a:gd name="T25" fmla="*/ 2147483646 h 142"/>
                <a:gd name="T26" fmla="*/ 2147483646 w 117"/>
                <a:gd name="T27" fmla="*/ 2147483646 h 142"/>
                <a:gd name="T28" fmla="*/ 2147483646 w 117"/>
                <a:gd name="T29" fmla="*/ 2147483646 h 142"/>
                <a:gd name="T30" fmla="*/ 2147483646 w 117"/>
                <a:gd name="T31" fmla="*/ 2147483646 h 142"/>
                <a:gd name="T32" fmla="*/ 2147483646 w 117"/>
                <a:gd name="T33" fmla="*/ 2147483646 h 142"/>
                <a:gd name="T34" fmla="*/ 0 w 117"/>
                <a:gd name="T35" fmla="*/ 2147483646 h 142"/>
                <a:gd name="T36" fmla="*/ 2147483646 w 117"/>
                <a:gd name="T37" fmla="*/ 2147483646 h 142"/>
                <a:gd name="T38" fmla="*/ 2147483646 w 117"/>
                <a:gd name="T39" fmla="*/ 2147483646 h 142"/>
                <a:gd name="T40" fmla="*/ 2147483646 w 117"/>
                <a:gd name="T41" fmla="*/ 2147483646 h 142"/>
                <a:gd name="T42" fmla="*/ 2147483646 w 117"/>
                <a:gd name="T43" fmla="*/ 2147483646 h 142"/>
                <a:gd name="T44" fmla="*/ 2147483646 w 117"/>
                <a:gd name="T45" fmla="*/ 2147483646 h 1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7" h="142">
                  <a:moveTo>
                    <a:pt x="107" y="89"/>
                  </a:moveTo>
                  <a:cubicBezTo>
                    <a:pt x="104" y="82"/>
                    <a:pt x="85" y="77"/>
                    <a:pt x="85" y="77"/>
                  </a:cubicBezTo>
                  <a:cubicBezTo>
                    <a:pt x="76" y="73"/>
                    <a:pt x="75" y="70"/>
                    <a:pt x="75" y="70"/>
                  </a:cubicBezTo>
                  <a:cubicBezTo>
                    <a:pt x="74" y="71"/>
                    <a:pt x="74" y="72"/>
                    <a:pt x="73" y="73"/>
                  </a:cubicBezTo>
                  <a:cubicBezTo>
                    <a:pt x="73" y="72"/>
                    <a:pt x="73" y="72"/>
                    <a:pt x="73" y="72"/>
                  </a:cubicBezTo>
                  <a:cubicBezTo>
                    <a:pt x="73" y="72"/>
                    <a:pt x="72" y="69"/>
                    <a:pt x="72" y="67"/>
                  </a:cubicBezTo>
                  <a:cubicBezTo>
                    <a:pt x="77" y="67"/>
                    <a:pt x="84" y="67"/>
                    <a:pt x="89" y="65"/>
                  </a:cubicBezTo>
                  <a:cubicBezTo>
                    <a:pt x="89" y="65"/>
                    <a:pt x="83" y="61"/>
                    <a:pt x="82" y="45"/>
                  </a:cubicBezTo>
                  <a:cubicBezTo>
                    <a:pt x="82" y="44"/>
                    <a:pt x="89" y="3"/>
                    <a:pt x="57" y="8"/>
                  </a:cubicBezTo>
                  <a:cubicBezTo>
                    <a:pt x="57" y="8"/>
                    <a:pt x="29" y="0"/>
                    <a:pt x="33" y="45"/>
                  </a:cubicBezTo>
                  <a:cubicBezTo>
                    <a:pt x="34" y="52"/>
                    <a:pt x="29" y="59"/>
                    <a:pt x="25" y="64"/>
                  </a:cubicBezTo>
                  <a:cubicBezTo>
                    <a:pt x="25" y="64"/>
                    <a:pt x="33" y="67"/>
                    <a:pt x="43" y="67"/>
                  </a:cubicBezTo>
                  <a:cubicBezTo>
                    <a:pt x="43" y="68"/>
                    <a:pt x="42" y="70"/>
                    <a:pt x="41" y="72"/>
                  </a:cubicBezTo>
                  <a:cubicBezTo>
                    <a:pt x="41" y="72"/>
                    <a:pt x="41" y="72"/>
                    <a:pt x="42" y="74"/>
                  </a:cubicBezTo>
                  <a:cubicBezTo>
                    <a:pt x="41" y="72"/>
                    <a:pt x="40" y="71"/>
                    <a:pt x="40" y="71"/>
                  </a:cubicBezTo>
                  <a:cubicBezTo>
                    <a:pt x="39" y="75"/>
                    <a:pt x="18" y="81"/>
                    <a:pt x="18" y="81"/>
                  </a:cubicBezTo>
                  <a:cubicBezTo>
                    <a:pt x="12" y="83"/>
                    <a:pt x="10" y="86"/>
                    <a:pt x="10" y="86"/>
                  </a:cubicBezTo>
                  <a:cubicBezTo>
                    <a:pt x="1" y="98"/>
                    <a:pt x="0" y="125"/>
                    <a:pt x="0" y="125"/>
                  </a:cubicBezTo>
                  <a:cubicBezTo>
                    <a:pt x="0" y="131"/>
                    <a:pt x="3" y="132"/>
                    <a:pt x="3" y="132"/>
                  </a:cubicBezTo>
                  <a:cubicBezTo>
                    <a:pt x="23" y="140"/>
                    <a:pt x="58" y="141"/>
                    <a:pt x="58" y="141"/>
                  </a:cubicBezTo>
                  <a:cubicBezTo>
                    <a:pt x="91" y="142"/>
                    <a:pt x="111" y="133"/>
                    <a:pt x="111" y="133"/>
                  </a:cubicBezTo>
                  <a:cubicBezTo>
                    <a:pt x="115" y="131"/>
                    <a:pt x="115" y="129"/>
                    <a:pt x="115" y="129"/>
                  </a:cubicBezTo>
                  <a:cubicBezTo>
                    <a:pt x="117" y="110"/>
                    <a:pt x="107" y="89"/>
                    <a:pt x="107"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44"/>
            <p:cNvSpPr>
              <a:spLocks noChangeAspect="1"/>
            </p:cNvSpPr>
            <p:nvPr/>
          </p:nvSpPr>
          <p:spPr bwMode="gray">
            <a:xfrm>
              <a:off x="6462780" y="1298120"/>
              <a:ext cx="772462" cy="924502"/>
            </a:xfrm>
            <a:custGeom>
              <a:avLst/>
              <a:gdLst>
                <a:gd name="T0" fmla="*/ 2147483646 w 133"/>
                <a:gd name="T1" fmla="*/ 2147483646 h 160"/>
                <a:gd name="T2" fmla="*/ 2147483646 w 133"/>
                <a:gd name="T3" fmla="*/ 2147483646 h 160"/>
                <a:gd name="T4" fmla="*/ 2147483646 w 133"/>
                <a:gd name="T5" fmla="*/ 2147483646 h 160"/>
                <a:gd name="T6" fmla="*/ 2147483646 w 133"/>
                <a:gd name="T7" fmla="*/ 2147483646 h 160"/>
                <a:gd name="T8" fmla="*/ 2147483646 w 133"/>
                <a:gd name="T9" fmla="*/ 2147483646 h 160"/>
                <a:gd name="T10" fmla="*/ 2147483646 w 133"/>
                <a:gd name="T11" fmla="*/ 2147483646 h 160"/>
                <a:gd name="T12" fmla="*/ 2147483646 w 133"/>
                <a:gd name="T13" fmla="*/ 2147483646 h 160"/>
                <a:gd name="T14" fmla="*/ 2147483646 w 133"/>
                <a:gd name="T15" fmla="*/ 2147483646 h 160"/>
                <a:gd name="T16" fmla="*/ 2147483646 w 133"/>
                <a:gd name="T17" fmla="*/ 2147483646 h 160"/>
                <a:gd name="T18" fmla="*/ 2147483646 w 133"/>
                <a:gd name="T19" fmla="*/ 2147483646 h 160"/>
                <a:gd name="T20" fmla="*/ 2147483646 w 133"/>
                <a:gd name="T21" fmla="*/ 2147483646 h 160"/>
                <a:gd name="T22" fmla="*/ 2147483646 w 133"/>
                <a:gd name="T23" fmla="*/ 2147483646 h 160"/>
                <a:gd name="T24" fmla="*/ 2147483646 w 133"/>
                <a:gd name="T25" fmla="*/ 2147483646 h 160"/>
                <a:gd name="T26" fmla="*/ 2147483646 w 133"/>
                <a:gd name="T27" fmla="*/ 2147483646 h 160"/>
                <a:gd name="T28" fmla="*/ 2147483646 w 133"/>
                <a:gd name="T29" fmla="*/ 2147483646 h 160"/>
                <a:gd name="T30" fmla="*/ 2147483646 w 133"/>
                <a:gd name="T31" fmla="*/ 2147483646 h 160"/>
                <a:gd name="T32" fmla="*/ 2147483646 w 133"/>
                <a:gd name="T33" fmla="*/ 2147483646 h 160"/>
                <a:gd name="T34" fmla="*/ 2147483646 w 133"/>
                <a:gd name="T35" fmla="*/ 2147483646 h 160"/>
                <a:gd name="T36" fmla="*/ 2147483646 w 133"/>
                <a:gd name="T37" fmla="*/ 2147483646 h 160"/>
                <a:gd name="T38" fmla="*/ 2147483646 w 133"/>
                <a:gd name="T39" fmla="*/ 2147483646 h 160"/>
                <a:gd name="T40" fmla="*/ 2147483646 w 133"/>
                <a:gd name="T41" fmla="*/ 2147483646 h 160"/>
                <a:gd name="T42" fmla="*/ 0 w 133"/>
                <a:gd name="T43" fmla="*/ 2147483646 h 160"/>
                <a:gd name="T44" fmla="*/ 2147483646 w 133"/>
                <a:gd name="T45" fmla="*/ 2147483646 h 160"/>
                <a:gd name="T46" fmla="*/ 2147483646 w 133"/>
                <a:gd name="T47" fmla="*/ 2147483646 h 160"/>
                <a:gd name="T48" fmla="*/ 2147483646 w 133"/>
                <a:gd name="T49" fmla="*/ 2147483646 h 160"/>
                <a:gd name="T50" fmla="*/ 2147483646 w 133"/>
                <a:gd name="T51" fmla="*/ 2147483646 h 160"/>
                <a:gd name="T52" fmla="*/ 2147483646 w 133"/>
                <a:gd name="T53" fmla="*/ 2147483646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3" h="160">
                  <a:moveTo>
                    <a:pt x="121" y="96"/>
                  </a:moveTo>
                  <a:cubicBezTo>
                    <a:pt x="118" y="88"/>
                    <a:pt x="96" y="82"/>
                    <a:pt x="96" y="82"/>
                  </a:cubicBezTo>
                  <a:cubicBezTo>
                    <a:pt x="91" y="79"/>
                    <a:pt x="88" y="77"/>
                    <a:pt x="86" y="76"/>
                  </a:cubicBezTo>
                  <a:cubicBezTo>
                    <a:pt x="85" y="74"/>
                    <a:pt x="84" y="72"/>
                    <a:pt x="84" y="68"/>
                  </a:cubicBezTo>
                  <a:cubicBezTo>
                    <a:pt x="84" y="68"/>
                    <a:pt x="84" y="68"/>
                    <a:pt x="84" y="68"/>
                  </a:cubicBezTo>
                  <a:cubicBezTo>
                    <a:pt x="87" y="65"/>
                    <a:pt x="89" y="61"/>
                    <a:pt x="90" y="57"/>
                  </a:cubicBezTo>
                  <a:cubicBezTo>
                    <a:pt x="93" y="56"/>
                    <a:pt x="94" y="49"/>
                    <a:pt x="94" y="49"/>
                  </a:cubicBezTo>
                  <a:cubicBezTo>
                    <a:pt x="97" y="43"/>
                    <a:pt x="94" y="41"/>
                    <a:pt x="93" y="40"/>
                  </a:cubicBezTo>
                  <a:cubicBezTo>
                    <a:pt x="93" y="40"/>
                    <a:pt x="93" y="39"/>
                    <a:pt x="93" y="39"/>
                  </a:cubicBezTo>
                  <a:cubicBezTo>
                    <a:pt x="93" y="37"/>
                    <a:pt x="98" y="12"/>
                    <a:pt x="80" y="9"/>
                  </a:cubicBezTo>
                  <a:cubicBezTo>
                    <a:pt x="71" y="0"/>
                    <a:pt x="55" y="5"/>
                    <a:pt x="55" y="5"/>
                  </a:cubicBezTo>
                  <a:cubicBezTo>
                    <a:pt x="40" y="9"/>
                    <a:pt x="38" y="26"/>
                    <a:pt x="38" y="26"/>
                  </a:cubicBezTo>
                  <a:cubicBezTo>
                    <a:pt x="38" y="35"/>
                    <a:pt x="39" y="41"/>
                    <a:pt x="39" y="41"/>
                  </a:cubicBezTo>
                  <a:cubicBezTo>
                    <a:pt x="36" y="41"/>
                    <a:pt x="39" y="51"/>
                    <a:pt x="39" y="51"/>
                  </a:cubicBezTo>
                  <a:cubicBezTo>
                    <a:pt x="39" y="55"/>
                    <a:pt x="41" y="55"/>
                    <a:pt x="42" y="55"/>
                  </a:cubicBezTo>
                  <a:cubicBezTo>
                    <a:pt x="43" y="60"/>
                    <a:pt x="45" y="64"/>
                    <a:pt x="47" y="67"/>
                  </a:cubicBezTo>
                  <a:cubicBezTo>
                    <a:pt x="47" y="67"/>
                    <a:pt x="47" y="67"/>
                    <a:pt x="47" y="67"/>
                  </a:cubicBezTo>
                  <a:cubicBezTo>
                    <a:pt x="47" y="67"/>
                    <a:pt x="48" y="71"/>
                    <a:pt x="46" y="75"/>
                  </a:cubicBezTo>
                  <a:cubicBezTo>
                    <a:pt x="46" y="75"/>
                    <a:pt x="46" y="74"/>
                    <a:pt x="46" y="74"/>
                  </a:cubicBezTo>
                  <a:cubicBezTo>
                    <a:pt x="44" y="80"/>
                    <a:pt x="21" y="87"/>
                    <a:pt x="21" y="87"/>
                  </a:cubicBezTo>
                  <a:cubicBezTo>
                    <a:pt x="14" y="89"/>
                    <a:pt x="11" y="93"/>
                    <a:pt x="11" y="93"/>
                  </a:cubicBezTo>
                  <a:cubicBezTo>
                    <a:pt x="2" y="107"/>
                    <a:pt x="0" y="139"/>
                    <a:pt x="0" y="139"/>
                  </a:cubicBezTo>
                  <a:cubicBezTo>
                    <a:pt x="1" y="147"/>
                    <a:pt x="4" y="148"/>
                    <a:pt x="4" y="148"/>
                  </a:cubicBezTo>
                  <a:cubicBezTo>
                    <a:pt x="27" y="157"/>
                    <a:pt x="66" y="159"/>
                    <a:pt x="66" y="159"/>
                  </a:cubicBezTo>
                  <a:cubicBezTo>
                    <a:pt x="103" y="160"/>
                    <a:pt x="126" y="149"/>
                    <a:pt x="126" y="149"/>
                  </a:cubicBezTo>
                  <a:cubicBezTo>
                    <a:pt x="130" y="147"/>
                    <a:pt x="130" y="145"/>
                    <a:pt x="130" y="145"/>
                  </a:cubicBezTo>
                  <a:cubicBezTo>
                    <a:pt x="133" y="122"/>
                    <a:pt x="121" y="96"/>
                    <a:pt x="121"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44"/>
            <p:cNvSpPr>
              <a:spLocks noChangeAspect="1"/>
            </p:cNvSpPr>
            <p:nvPr/>
          </p:nvSpPr>
          <p:spPr bwMode="gray">
            <a:xfrm>
              <a:off x="7458039" y="3962853"/>
              <a:ext cx="310032" cy="371054"/>
            </a:xfrm>
            <a:custGeom>
              <a:avLst/>
              <a:gdLst>
                <a:gd name="T0" fmla="*/ 2147483646 w 133"/>
                <a:gd name="T1" fmla="*/ 2147483646 h 160"/>
                <a:gd name="T2" fmla="*/ 2147483646 w 133"/>
                <a:gd name="T3" fmla="*/ 2147483646 h 160"/>
                <a:gd name="T4" fmla="*/ 2147483646 w 133"/>
                <a:gd name="T5" fmla="*/ 2147483646 h 160"/>
                <a:gd name="T6" fmla="*/ 2147483646 w 133"/>
                <a:gd name="T7" fmla="*/ 2147483646 h 160"/>
                <a:gd name="T8" fmla="*/ 2147483646 w 133"/>
                <a:gd name="T9" fmla="*/ 2147483646 h 160"/>
                <a:gd name="T10" fmla="*/ 2147483646 w 133"/>
                <a:gd name="T11" fmla="*/ 2147483646 h 160"/>
                <a:gd name="T12" fmla="*/ 2147483646 w 133"/>
                <a:gd name="T13" fmla="*/ 2147483646 h 160"/>
                <a:gd name="T14" fmla="*/ 2147483646 w 133"/>
                <a:gd name="T15" fmla="*/ 2147483646 h 160"/>
                <a:gd name="T16" fmla="*/ 2147483646 w 133"/>
                <a:gd name="T17" fmla="*/ 2147483646 h 160"/>
                <a:gd name="T18" fmla="*/ 2147483646 w 133"/>
                <a:gd name="T19" fmla="*/ 2147483646 h 160"/>
                <a:gd name="T20" fmla="*/ 2147483646 w 133"/>
                <a:gd name="T21" fmla="*/ 2147483646 h 160"/>
                <a:gd name="T22" fmla="*/ 2147483646 w 133"/>
                <a:gd name="T23" fmla="*/ 2147483646 h 160"/>
                <a:gd name="T24" fmla="*/ 2147483646 w 133"/>
                <a:gd name="T25" fmla="*/ 2147483646 h 160"/>
                <a:gd name="T26" fmla="*/ 2147483646 w 133"/>
                <a:gd name="T27" fmla="*/ 2147483646 h 160"/>
                <a:gd name="T28" fmla="*/ 2147483646 w 133"/>
                <a:gd name="T29" fmla="*/ 2147483646 h 160"/>
                <a:gd name="T30" fmla="*/ 2147483646 w 133"/>
                <a:gd name="T31" fmla="*/ 2147483646 h 160"/>
                <a:gd name="T32" fmla="*/ 2147483646 w 133"/>
                <a:gd name="T33" fmla="*/ 2147483646 h 160"/>
                <a:gd name="T34" fmla="*/ 2147483646 w 133"/>
                <a:gd name="T35" fmla="*/ 2147483646 h 160"/>
                <a:gd name="T36" fmla="*/ 2147483646 w 133"/>
                <a:gd name="T37" fmla="*/ 2147483646 h 160"/>
                <a:gd name="T38" fmla="*/ 2147483646 w 133"/>
                <a:gd name="T39" fmla="*/ 2147483646 h 160"/>
                <a:gd name="T40" fmla="*/ 2147483646 w 133"/>
                <a:gd name="T41" fmla="*/ 2147483646 h 160"/>
                <a:gd name="T42" fmla="*/ 0 w 133"/>
                <a:gd name="T43" fmla="*/ 2147483646 h 160"/>
                <a:gd name="T44" fmla="*/ 2147483646 w 133"/>
                <a:gd name="T45" fmla="*/ 2147483646 h 160"/>
                <a:gd name="T46" fmla="*/ 2147483646 w 133"/>
                <a:gd name="T47" fmla="*/ 2147483646 h 160"/>
                <a:gd name="T48" fmla="*/ 2147483646 w 133"/>
                <a:gd name="T49" fmla="*/ 2147483646 h 160"/>
                <a:gd name="T50" fmla="*/ 2147483646 w 133"/>
                <a:gd name="T51" fmla="*/ 2147483646 h 160"/>
                <a:gd name="T52" fmla="*/ 2147483646 w 133"/>
                <a:gd name="T53" fmla="*/ 2147483646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3" h="160">
                  <a:moveTo>
                    <a:pt x="121" y="96"/>
                  </a:moveTo>
                  <a:cubicBezTo>
                    <a:pt x="118" y="88"/>
                    <a:pt x="96" y="82"/>
                    <a:pt x="96" y="82"/>
                  </a:cubicBezTo>
                  <a:cubicBezTo>
                    <a:pt x="91" y="79"/>
                    <a:pt x="88" y="77"/>
                    <a:pt x="86" y="76"/>
                  </a:cubicBezTo>
                  <a:cubicBezTo>
                    <a:pt x="85" y="74"/>
                    <a:pt x="84" y="72"/>
                    <a:pt x="84" y="68"/>
                  </a:cubicBezTo>
                  <a:cubicBezTo>
                    <a:pt x="84" y="68"/>
                    <a:pt x="84" y="68"/>
                    <a:pt x="84" y="68"/>
                  </a:cubicBezTo>
                  <a:cubicBezTo>
                    <a:pt x="87" y="65"/>
                    <a:pt x="89" y="61"/>
                    <a:pt x="90" y="57"/>
                  </a:cubicBezTo>
                  <a:cubicBezTo>
                    <a:pt x="93" y="56"/>
                    <a:pt x="94" y="49"/>
                    <a:pt x="94" y="49"/>
                  </a:cubicBezTo>
                  <a:cubicBezTo>
                    <a:pt x="97" y="43"/>
                    <a:pt x="94" y="41"/>
                    <a:pt x="93" y="40"/>
                  </a:cubicBezTo>
                  <a:cubicBezTo>
                    <a:pt x="93" y="40"/>
                    <a:pt x="93" y="39"/>
                    <a:pt x="93" y="39"/>
                  </a:cubicBezTo>
                  <a:cubicBezTo>
                    <a:pt x="93" y="37"/>
                    <a:pt x="98" y="12"/>
                    <a:pt x="80" y="9"/>
                  </a:cubicBezTo>
                  <a:cubicBezTo>
                    <a:pt x="71" y="0"/>
                    <a:pt x="55" y="5"/>
                    <a:pt x="55" y="5"/>
                  </a:cubicBezTo>
                  <a:cubicBezTo>
                    <a:pt x="40" y="9"/>
                    <a:pt x="38" y="26"/>
                    <a:pt x="38" y="26"/>
                  </a:cubicBezTo>
                  <a:cubicBezTo>
                    <a:pt x="38" y="35"/>
                    <a:pt x="39" y="41"/>
                    <a:pt x="39" y="41"/>
                  </a:cubicBezTo>
                  <a:cubicBezTo>
                    <a:pt x="36" y="41"/>
                    <a:pt x="39" y="51"/>
                    <a:pt x="39" y="51"/>
                  </a:cubicBezTo>
                  <a:cubicBezTo>
                    <a:pt x="39" y="55"/>
                    <a:pt x="41" y="55"/>
                    <a:pt x="42" y="55"/>
                  </a:cubicBezTo>
                  <a:cubicBezTo>
                    <a:pt x="43" y="60"/>
                    <a:pt x="45" y="64"/>
                    <a:pt x="47" y="67"/>
                  </a:cubicBezTo>
                  <a:cubicBezTo>
                    <a:pt x="47" y="67"/>
                    <a:pt x="47" y="67"/>
                    <a:pt x="47" y="67"/>
                  </a:cubicBezTo>
                  <a:cubicBezTo>
                    <a:pt x="47" y="67"/>
                    <a:pt x="48" y="71"/>
                    <a:pt x="46" y="75"/>
                  </a:cubicBezTo>
                  <a:cubicBezTo>
                    <a:pt x="46" y="75"/>
                    <a:pt x="46" y="74"/>
                    <a:pt x="46" y="74"/>
                  </a:cubicBezTo>
                  <a:cubicBezTo>
                    <a:pt x="44" y="80"/>
                    <a:pt x="21" y="87"/>
                    <a:pt x="21" y="87"/>
                  </a:cubicBezTo>
                  <a:cubicBezTo>
                    <a:pt x="14" y="89"/>
                    <a:pt x="11" y="93"/>
                    <a:pt x="11" y="93"/>
                  </a:cubicBezTo>
                  <a:cubicBezTo>
                    <a:pt x="2" y="107"/>
                    <a:pt x="0" y="139"/>
                    <a:pt x="0" y="139"/>
                  </a:cubicBezTo>
                  <a:cubicBezTo>
                    <a:pt x="1" y="147"/>
                    <a:pt x="4" y="148"/>
                    <a:pt x="4" y="148"/>
                  </a:cubicBezTo>
                  <a:cubicBezTo>
                    <a:pt x="27" y="157"/>
                    <a:pt x="66" y="159"/>
                    <a:pt x="66" y="159"/>
                  </a:cubicBezTo>
                  <a:cubicBezTo>
                    <a:pt x="103" y="160"/>
                    <a:pt x="126" y="149"/>
                    <a:pt x="126" y="149"/>
                  </a:cubicBezTo>
                  <a:cubicBezTo>
                    <a:pt x="130" y="147"/>
                    <a:pt x="130" y="145"/>
                    <a:pt x="130" y="145"/>
                  </a:cubicBezTo>
                  <a:cubicBezTo>
                    <a:pt x="133" y="122"/>
                    <a:pt x="121" y="96"/>
                    <a:pt x="121"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44"/>
            <p:cNvSpPr>
              <a:spLocks noChangeAspect="1"/>
            </p:cNvSpPr>
            <p:nvPr/>
          </p:nvSpPr>
          <p:spPr bwMode="gray">
            <a:xfrm>
              <a:off x="3869048" y="4227990"/>
              <a:ext cx="310032" cy="371054"/>
            </a:xfrm>
            <a:custGeom>
              <a:avLst/>
              <a:gdLst>
                <a:gd name="T0" fmla="*/ 2147483646 w 133"/>
                <a:gd name="T1" fmla="*/ 2147483646 h 160"/>
                <a:gd name="T2" fmla="*/ 2147483646 w 133"/>
                <a:gd name="T3" fmla="*/ 2147483646 h 160"/>
                <a:gd name="T4" fmla="*/ 2147483646 w 133"/>
                <a:gd name="T5" fmla="*/ 2147483646 h 160"/>
                <a:gd name="T6" fmla="*/ 2147483646 w 133"/>
                <a:gd name="T7" fmla="*/ 2147483646 h 160"/>
                <a:gd name="T8" fmla="*/ 2147483646 w 133"/>
                <a:gd name="T9" fmla="*/ 2147483646 h 160"/>
                <a:gd name="T10" fmla="*/ 2147483646 w 133"/>
                <a:gd name="T11" fmla="*/ 2147483646 h 160"/>
                <a:gd name="T12" fmla="*/ 2147483646 w 133"/>
                <a:gd name="T13" fmla="*/ 2147483646 h 160"/>
                <a:gd name="T14" fmla="*/ 2147483646 w 133"/>
                <a:gd name="T15" fmla="*/ 2147483646 h 160"/>
                <a:gd name="T16" fmla="*/ 2147483646 w 133"/>
                <a:gd name="T17" fmla="*/ 2147483646 h 160"/>
                <a:gd name="T18" fmla="*/ 2147483646 w 133"/>
                <a:gd name="T19" fmla="*/ 2147483646 h 160"/>
                <a:gd name="T20" fmla="*/ 2147483646 w 133"/>
                <a:gd name="T21" fmla="*/ 2147483646 h 160"/>
                <a:gd name="T22" fmla="*/ 2147483646 w 133"/>
                <a:gd name="T23" fmla="*/ 2147483646 h 160"/>
                <a:gd name="T24" fmla="*/ 2147483646 w 133"/>
                <a:gd name="T25" fmla="*/ 2147483646 h 160"/>
                <a:gd name="T26" fmla="*/ 2147483646 w 133"/>
                <a:gd name="T27" fmla="*/ 2147483646 h 160"/>
                <a:gd name="T28" fmla="*/ 2147483646 w 133"/>
                <a:gd name="T29" fmla="*/ 2147483646 h 160"/>
                <a:gd name="T30" fmla="*/ 2147483646 w 133"/>
                <a:gd name="T31" fmla="*/ 2147483646 h 160"/>
                <a:gd name="T32" fmla="*/ 2147483646 w 133"/>
                <a:gd name="T33" fmla="*/ 2147483646 h 160"/>
                <a:gd name="T34" fmla="*/ 2147483646 w 133"/>
                <a:gd name="T35" fmla="*/ 2147483646 h 160"/>
                <a:gd name="T36" fmla="*/ 2147483646 w 133"/>
                <a:gd name="T37" fmla="*/ 2147483646 h 160"/>
                <a:gd name="T38" fmla="*/ 2147483646 w 133"/>
                <a:gd name="T39" fmla="*/ 2147483646 h 160"/>
                <a:gd name="T40" fmla="*/ 2147483646 w 133"/>
                <a:gd name="T41" fmla="*/ 2147483646 h 160"/>
                <a:gd name="T42" fmla="*/ 0 w 133"/>
                <a:gd name="T43" fmla="*/ 2147483646 h 160"/>
                <a:gd name="T44" fmla="*/ 2147483646 w 133"/>
                <a:gd name="T45" fmla="*/ 2147483646 h 160"/>
                <a:gd name="T46" fmla="*/ 2147483646 w 133"/>
                <a:gd name="T47" fmla="*/ 2147483646 h 160"/>
                <a:gd name="T48" fmla="*/ 2147483646 w 133"/>
                <a:gd name="T49" fmla="*/ 2147483646 h 160"/>
                <a:gd name="T50" fmla="*/ 2147483646 w 133"/>
                <a:gd name="T51" fmla="*/ 2147483646 h 160"/>
                <a:gd name="T52" fmla="*/ 2147483646 w 133"/>
                <a:gd name="T53" fmla="*/ 2147483646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3" h="160">
                  <a:moveTo>
                    <a:pt x="121" y="96"/>
                  </a:moveTo>
                  <a:cubicBezTo>
                    <a:pt x="118" y="88"/>
                    <a:pt x="96" y="82"/>
                    <a:pt x="96" y="82"/>
                  </a:cubicBezTo>
                  <a:cubicBezTo>
                    <a:pt x="91" y="79"/>
                    <a:pt x="88" y="77"/>
                    <a:pt x="86" y="76"/>
                  </a:cubicBezTo>
                  <a:cubicBezTo>
                    <a:pt x="85" y="74"/>
                    <a:pt x="84" y="72"/>
                    <a:pt x="84" y="68"/>
                  </a:cubicBezTo>
                  <a:cubicBezTo>
                    <a:pt x="84" y="68"/>
                    <a:pt x="84" y="68"/>
                    <a:pt x="84" y="68"/>
                  </a:cubicBezTo>
                  <a:cubicBezTo>
                    <a:pt x="87" y="65"/>
                    <a:pt x="89" y="61"/>
                    <a:pt x="90" y="57"/>
                  </a:cubicBezTo>
                  <a:cubicBezTo>
                    <a:pt x="93" y="56"/>
                    <a:pt x="94" y="49"/>
                    <a:pt x="94" y="49"/>
                  </a:cubicBezTo>
                  <a:cubicBezTo>
                    <a:pt x="97" y="43"/>
                    <a:pt x="94" y="41"/>
                    <a:pt x="93" y="40"/>
                  </a:cubicBezTo>
                  <a:cubicBezTo>
                    <a:pt x="93" y="40"/>
                    <a:pt x="93" y="39"/>
                    <a:pt x="93" y="39"/>
                  </a:cubicBezTo>
                  <a:cubicBezTo>
                    <a:pt x="93" y="37"/>
                    <a:pt x="98" y="12"/>
                    <a:pt x="80" y="9"/>
                  </a:cubicBezTo>
                  <a:cubicBezTo>
                    <a:pt x="71" y="0"/>
                    <a:pt x="55" y="5"/>
                    <a:pt x="55" y="5"/>
                  </a:cubicBezTo>
                  <a:cubicBezTo>
                    <a:pt x="40" y="9"/>
                    <a:pt x="38" y="26"/>
                    <a:pt x="38" y="26"/>
                  </a:cubicBezTo>
                  <a:cubicBezTo>
                    <a:pt x="38" y="35"/>
                    <a:pt x="39" y="41"/>
                    <a:pt x="39" y="41"/>
                  </a:cubicBezTo>
                  <a:cubicBezTo>
                    <a:pt x="36" y="41"/>
                    <a:pt x="39" y="51"/>
                    <a:pt x="39" y="51"/>
                  </a:cubicBezTo>
                  <a:cubicBezTo>
                    <a:pt x="39" y="55"/>
                    <a:pt x="41" y="55"/>
                    <a:pt x="42" y="55"/>
                  </a:cubicBezTo>
                  <a:cubicBezTo>
                    <a:pt x="43" y="60"/>
                    <a:pt x="45" y="64"/>
                    <a:pt x="47" y="67"/>
                  </a:cubicBezTo>
                  <a:cubicBezTo>
                    <a:pt x="47" y="67"/>
                    <a:pt x="47" y="67"/>
                    <a:pt x="47" y="67"/>
                  </a:cubicBezTo>
                  <a:cubicBezTo>
                    <a:pt x="47" y="67"/>
                    <a:pt x="48" y="71"/>
                    <a:pt x="46" y="75"/>
                  </a:cubicBezTo>
                  <a:cubicBezTo>
                    <a:pt x="46" y="75"/>
                    <a:pt x="46" y="74"/>
                    <a:pt x="46" y="74"/>
                  </a:cubicBezTo>
                  <a:cubicBezTo>
                    <a:pt x="44" y="80"/>
                    <a:pt x="21" y="87"/>
                    <a:pt x="21" y="87"/>
                  </a:cubicBezTo>
                  <a:cubicBezTo>
                    <a:pt x="14" y="89"/>
                    <a:pt x="11" y="93"/>
                    <a:pt x="11" y="93"/>
                  </a:cubicBezTo>
                  <a:cubicBezTo>
                    <a:pt x="2" y="107"/>
                    <a:pt x="0" y="139"/>
                    <a:pt x="0" y="139"/>
                  </a:cubicBezTo>
                  <a:cubicBezTo>
                    <a:pt x="1" y="147"/>
                    <a:pt x="4" y="148"/>
                    <a:pt x="4" y="148"/>
                  </a:cubicBezTo>
                  <a:cubicBezTo>
                    <a:pt x="27" y="157"/>
                    <a:pt x="66" y="159"/>
                    <a:pt x="66" y="159"/>
                  </a:cubicBezTo>
                  <a:cubicBezTo>
                    <a:pt x="103" y="160"/>
                    <a:pt x="126" y="149"/>
                    <a:pt x="126" y="149"/>
                  </a:cubicBezTo>
                  <a:cubicBezTo>
                    <a:pt x="130" y="147"/>
                    <a:pt x="130" y="145"/>
                    <a:pt x="130" y="145"/>
                  </a:cubicBezTo>
                  <a:cubicBezTo>
                    <a:pt x="133" y="122"/>
                    <a:pt x="121" y="96"/>
                    <a:pt x="121"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44"/>
            <p:cNvSpPr>
              <a:spLocks noChangeAspect="1"/>
            </p:cNvSpPr>
            <p:nvPr/>
          </p:nvSpPr>
          <p:spPr bwMode="gray">
            <a:xfrm>
              <a:off x="5646438" y="4944010"/>
              <a:ext cx="310032" cy="371054"/>
            </a:xfrm>
            <a:custGeom>
              <a:avLst/>
              <a:gdLst>
                <a:gd name="T0" fmla="*/ 2147483646 w 133"/>
                <a:gd name="T1" fmla="*/ 2147483646 h 160"/>
                <a:gd name="T2" fmla="*/ 2147483646 w 133"/>
                <a:gd name="T3" fmla="*/ 2147483646 h 160"/>
                <a:gd name="T4" fmla="*/ 2147483646 w 133"/>
                <a:gd name="T5" fmla="*/ 2147483646 h 160"/>
                <a:gd name="T6" fmla="*/ 2147483646 w 133"/>
                <a:gd name="T7" fmla="*/ 2147483646 h 160"/>
                <a:gd name="T8" fmla="*/ 2147483646 w 133"/>
                <a:gd name="T9" fmla="*/ 2147483646 h 160"/>
                <a:gd name="T10" fmla="*/ 2147483646 w 133"/>
                <a:gd name="T11" fmla="*/ 2147483646 h 160"/>
                <a:gd name="T12" fmla="*/ 2147483646 w 133"/>
                <a:gd name="T13" fmla="*/ 2147483646 h 160"/>
                <a:gd name="T14" fmla="*/ 2147483646 w 133"/>
                <a:gd name="T15" fmla="*/ 2147483646 h 160"/>
                <a:gd name="T16" fmla="*/ 2147483646 w 133"/>
                <a:gd name="T17" fmla="*/ 2147483646 h 160"/>
                <a:gd name="T18" fmla="*/ 2147483646 w 133"/>
                <a:gd name="T19" fmla="*/ 2147483646 h 160"/>
                <a:gd name="T20" fmla="*/ 2147483646 w 133"/>
                <a:gd name="T21" fmla="*/ 2147483646 h 160"/>
                <a:gd name="T22" fmla="*/ 2147483646 w 133"/>
                <a:gd name="T23" fmla="*/ 2147483646 h 160"/>
                <a:gd name="T24" fmla="*/ 2147483646 w 133"/>
                <a:gd name="T25" fmla="*/ 2147483646 h 160"/>
                <a:gd name="T26" fmla="*/ 2147483646 w 133"/>
                <a:gd name="T27" fmla="*/ 2147483646 h 160"/>
                <a:gd name="T28" fmla="*/ 2147483646 w 133"/>
                <a:gd name="T29" fmla="*/ 2147483646 h 160"/>
                <a:gd name="T30" fmla="*/ 2147483646 w 133"/>
                <a:gd name="T31" fmla="*/ 2147483646 h 160"/>
                <a:gd name="T32" fmla="*/ 2147483646 w 133"/>
                <a:gd name="T33" fmla="*/ 2147483646 h 160"/>
                <a:gd name="T34" fmla="*/ 2147483646 w 133"/>
                <a:gd name="T35" fmla="*/ 2147483646 h 160"/>
                <a:gd name="T36" fmla="*/ 2147483646 w 133"/>
                <a:gd name="T37" fmla="*/ 2147483646 h 160"/>
                <a:gd name="T38" fmla="*/ 2147483646 w 133"/>
                <a:gd name="T39" fmla="*/ 2147483646 h 160"/>
                <a:gd name="T40" fmla="*/ 2147483646 w 133"/>
                <a:gd name="T41" fmla="*/ 2147483646 h 160"/>
                <a:gd name="T42" fmla="*/ 0 w 133"/>
                <a:gd name="T43" fmla="*/ 2147483646 h 160"/>
                <a:gd name="T44" fmla="*/ 2147483646 w 133"/>
                <a:gd name="T45" fmla="*/ 2147483646 h 160"/>
                <a:gd name="T46" fmla="*/ 2147483646 w 133"/>
                <a:gd name="T47" fmla="*/ 2147483646 h 160"/>
                <a:gd name="T48" fmla="*/ 2147483646 w 133"/>
                <a:gd name="T49" fmla="*/ 2147483646 h 160"/>
                <a:gd name="T50" fmla="*/ 2147483646 w 133"/>
                <a:gd name="T51" fmla="*/ 2147483646 h 160"/>
                <a:gd name="T52" fmla="*/ 2147483646 w 133"/>
                <a:gd name="T53" fmla="*/ 2147483646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3" h="160">
                  <a:moveTo>
                    <a:pt x="121" y="96"/>
                  </a:moveTo>
                  <a:cubicBezTo>
                    <a:pt x="118" y="88"/>
                    <a:pt x="96" y="82"/>
                    <a:pt x="96" y="82"/>
                  </a:cubicBezTo>
                  <a:cubicBezTo>
                    <a:pt x="91" y="79"/>
                    <a:pt x="88" y="77"/>
                    <a:pt x="86" y="76"/>
                  </a:cubicBezTo>
                  <a:cubicBezTo>
                    <a:pt x="85" y="74"/>
                    <a:pt x="84" y="72"/>
                    <a:pt x="84" y="68"/>
                  </a:cubicBezTo>
                  <a:cubicBezTo>
                    <a:pt x="84" y="68"/>
                    <a:pt x="84" y="68"/>
                    <a:pt x="84" y="68"/>
                  </a:cubicBezTo>
                  <a:cubicBezTo>
                    <a:pt x="87" y="65"/>
                    <a:pt x="89" y="61"/>
                    <a:pt x="90" y="57"/>
                  </a:cubicBezTo>
                  <a:cubicBezTo>
                    <a:pt x="93" y="56"/>
                    <a:pt x="94" y="49"/>
                    <a:pt x="94" y="49"/>
                  </a:cubicBezTo>
                  <a:cubicBezTo>
                    <a:pt x="97" y="43"/>
                    <a:pt x="94" y="41"/>
                    <a:pt x="93" y="40"/>
                  </a:cubicBezTo>
                  <a:cubicBezTo>
                    <a:pt x="93" y="40"/>
                    <a:pt x="93" y="39"/>
                    <a:pt x="93" y="39"/>
                  </a:cubicBezTo>
                  <a:cubicBezTo>
                    <a:pt x="93" y="37"/>
                    <a:pt x="98" y="12"/>
                    <a:pt x="80" y="9"/>
                  </a:cubicBezTo>
                  <a:cubicBezTo>
                    <a:pt x="71" y="0"/>
                    <a:pt x="55" y="5"/>
                    <a:pt x="55" y="5"/>
                  </a:cubicBezTo>
                  <a:cubicBezTo>
                    <a:pt x="40" y="9"/>
                    <a:pt x="38" y="26"/>
                    <a:pt x="38" y="26"/>
                  </a:cubicBezTo>
                  <a:cubicBezTo>
                    <a:pt x="38" y="35"/>
                    <a:pt x="39" y="41"/>
                    <a:pt x="39" y="41"/>
                  </a:cubicBezTo>
                  <a:cubicBezTo>
                    <a:pt x="36" y="41"/>
                    <a:pt x="39" y="51"/>
                    <a:pt x="39" y="51"/>
                  </a:cubicBezTo>
                  <a:cubicBezTo>
                    <a:pt x="39" y="55"/>
                    <a:pt x="41" y="55"/>
                    <a:pt x="42" y="55"/>
                  </a:cubicBezTo>
                  <a:cubicBezTo>
                    <a:pt x="43" y="60"/>
                    <a:pt x="45" y="64"/>
                    <a:pt x="47" y="67"/>
                  </a:cubicBezTo>
                  <a:cubicBezTo>
                    <a:pt x="47" y="67"/>
                    <a:pt x="47" y="67"/>
                    <a:pt x="47" y="67"/>
                  </a:cubicBezTo>
                  <a:cubicBezTo>
                    <a:pt x="47" y="67"/>
                    <a:pt x="48" y="71"/>
                    <a:pt x="46" y="75"/>
                  </a:cubicBezTo>
                  <a:cubicBezTo>
                    <a:pt x="46" y="75"/>
                    <a:pt x="46" y="74"/>
                    <a:pt x="46" y="74"/>
                  </a:cubicBezTo>
                  <a:cubicBezTo>
                    <a:pt x="44" y="80"/>
                    <a:pt x="21" y="87"/>
                    <a:pt x="21" y="87"/>
                  </a:cubicBezTo>
                  <a:cubicBezTo>
                    <a:pt x="14" y="89"/>
                    <a:pt x="11" y="93"/>
                    <a:pt x="11" y="93"/>
                  </a:cubicBezTo>
                  <a:cubicBezTo>
                    <a:pt x="2" y="107"/>
                    <a:pt x="0" y="139"/>
                    <a:pt x="0" y="139"/>
                  </a:cubicBezTo>
                  <a:cubicBezTo>
                    <a:pt x="1" y="147"/>
                    <a:pt x="4" y="148"/>
                    <a:pt x="4" y="148"/>
                  </a:cubicBezTo>
                  <a:cubicBezTo>
                    <a:pt x="27" y="157"/>
                    <a:pt x="66" y="159"/>
                    <a:pt x="66" y="159"/>
                  </a:cubicBezTo>
                  <a:cubicBezTo>
                    <a:pt x="103" y="160"/>
                    <a:pt x="126" y="149"/>
                    <a:pt x="126" y="149"/>
                  </a:cubicBezTo>
                  <a:cubicBezTo>
                    <a:pt x="130" y="147"/>
                    <a:pt x="130" y="145"/>
                    <a:pt x="130" y="145"/>
                  </a:cubicBezTo>
                  <a:cubicBezTo>
                    <a:pt x="133" y="122"/>
                    <a:pt x="121" y="96"/>
                    <a:pt x="121"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44"/>
            <p:cNvSpPr>
              <a:spLocks noChangeAspect="1"/>
            </p:cNvSpPr>
            <p:nvPr/>
          </p:nvSpPr>
          <p:spPr bwMode="gray">
            <a:xfrm>
              <a:off x="9539470" y="4879448"/>
              <a:ext cx="310032" cy="371054"/>
            </a:xfrm>
            <a:custGeom>
              <a:avLst/>
              <a:gdLst>
                <a:gd name="T0" fmla="*/ 2147483646 w 133"/>
                <a:gd name="T1" fmla="*/ 2147483646 h 160"/>
                <a:gd name="T2" fmla="*/ 2147483646 w 133"/>
                <a:gd name="T3" fmla="*/ 2147483646 h 160"/>
                <a:gd name="T4" fmla="*/ 2147483646 w 133"/>
                <a:gd name="T5" fmla="*/ 2147483646 h 160"/>
                <a:gd name="T6" fmla="*/ 2147483646 w 133"/>
                <a:gd name="T7" fmla="*/ 2147483646 h 160"/>
                <a:gd name="T8" fmla="*/ 2147483646 w 133"/>
                <a:gd name="T9" fmla="*/ 2147483646 h 160"/>
                <a:gd name="T10" fmla="*/ 2147483646 w 133"/>
                <a:gd name="T11" fmla="*/ 2147483646 h 160"/>
                <a:gd name="T12" fmla="*/ 2147483646 w 133"/>
                <a:gd name="T13" fmla="*/ 2147483646 h 160"/>
                <a:gd name="T14" fmla="*/ 2147483646 w 133"/>
                <a:gd name="T15" fmla="*/ 2147483646 h 160"/>
                <a:gd name="T16" fmla="*/ 2147483646 w 133"/>
                <a:gd name="T17" fmla="*/ 2147483646 h 160"/>
                <a:gd name="T18" fmla="*/ 2147483646 w 133"/>
                <a:gd name="T19" fmla="*/ 2147483646 h 160"/>
                <a:gd name="T20" fmla="*/ 2147483646 w 133"/>
                <a:gd name="T21" fmla="*/ 2147483646 h 160"/>
                <a:gd name="T22" fmla="*/ 2147483646 w 133"/>
                <a:gd name="T23" fmla="*/ 2147483646 h 160"/>
                <a:gd name="T24" fmla="*/ 2147483646 w 133"/>
                <a:gd name="T25" fmla="*/ 2147483646 h 160"/>
                <a:gd name="T26" fmla="*/ 2147483646 w 133"/>
                <a:gd name="T27" fmla="*/ 2147483646 h 160"/>
                <a:gd name="T28" fmla="*/ 2147483646 w 133"/>
                <a:gd name="T29" fmla="*/ 2147483646 h 160"/>
                <a:gd name="T30" fmla="*/ 2147483646 w 133"/>
                <a:gd name="T31" fmla="*/ 2147483646 h 160"/>
                <a:gd name="T32" fmla="*/ 2147483646 w 133"/>
                <a:gd name="T33" fmla="*/ 2147483646 h 160"/>
                <a:gd name="T34" fmla="*/ 2147483646 w 133"/>
                <a:gd name="T35" fmla="*/ 2147483646 h 160"/>
                <a:gd name="T36" fmla="*/ 2147483646 w 133"/>
                <a:gd name="T37" fmla="*/ 2147483646 h 160"/>
                <a:gd name="T38" fmla="*/ 2147483646 w 133"/>
                <a:gd name="T39" fmla="*/ 2147483646 h 160"/>
                <a:gd name="T40" fmla="*/ 2147483646 w 133"/>
                <a:gd name="T41" fmla="*/ 2147483646 h 160"/>
                <a:gd name="T42" fmla="*/ 0 w 133"/>
                <a:gd name="T43" fmla="*/ 2147483646 h 160"/>
                <a:gd name="T44" fmla="*/ 2147483646 w 133"/>
                <a:gd name="T45" fmla="*/ 2147483646 h 160"/>
                <a:gd name="T46" fmla="*/ 2147483646 w 133"/>
                <a:gd name="T47" fmla="*/ 2147483646 h 160"/>
                <a:gd name="T48" fmla="*/ 2147483646 w 133"/>
                <a:gd name="T49" fmla="*/ 2147483646 h 160"/>
                <a:gd name="T50" fmla="*/ 2147483646 w 133"/>
                <a:gd name="T51" fmla="*/ 2147483646 h 160"/>
                <a:gd name="T52" fmla="*/ 2147483646 w 133"/>
                <a:gd name="T53" fmla="*/ 2147483646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3" h="160">
                  <a:moveTo>
                    <a:pt x="121" y="96"/>
                  </a:moveTo>
                  <a:cubicBezTo>
                    <a:pt x="118" y="88"/>
                    <a:pt x="96" y="82"/>
                    <a:pt x="96" y="82"/>
                  </a:cubicBezTo>
                  <a:cubicBezTo>
                    <a:pt x="91" y="79"/>
                    <a:pt x="88" y="77"/>
                    <a:pt x="86" y="76"/>
                  </a:cubicBezTo>
                  <a:cubicBezTo>
                    <a:pt x="85" y="74"/>
                    <a:pt x="84" y="72"/>
                    <a:pt x="84" y="68"/>
                  </a:cubicBezTo>
                  <a:cubicBezTo>
                    <a:pt x="84" y="68"/>
                    <a:pt x="84" y="68"/>
                    <a:pt x="84" y="68"/>
                  </a:cubicBezTo>
                  <a:cubicBezTo>
                    <a:pt x="87" y="65"/>
                    <a:pt x="89" y="61"/>
                    <a:pt x="90" y="57"/>
                  </a:cubicBezTo>
                  <a:cubicBezTo>
                    <a:pt x="93" y="56"/>
                    <a:pt x="94" y="49"/>
                    <a:pt x="94" y="49"/>
                  </a:cubicBezTo>
                  <a:cubicBezTo>
                    <a:pt x="97" y="43"/>
                    <a:pt x="94" y="41"/>
                    <a:pt x="93" y="40"/>
                  </a:cubicBezTo>
                  <a:cubicBezTo>
                    <a:pt x="93" y="40"/>
                    <a:pt x="93" y="39"/>
                    <a:pt x="93" y="39"/>
                  </a:cubicBezTo>
                  <a:cubicBezTo>
                    <a:pt x="93" y="37"/>
                    <a:pt x="98" y="12"/>
                    <a:pt x="80" y="9"/>
                  </a:cubicBezTo>
                  <a:cubicBezTo>
                    <a:pt x="71" y="0"/>
                    <a:pt x="55" y="5"/>
                    <a:pt x="55" y="5"/>
                  </a:cubicBezTo>
                  <a:cubicBezTo>
                    <a:pt x="40" y="9"/>
                    <a:pt x="38" y="26"/>
                    <a:pt x="38" y="26"/>
                  </a:cubicBezTo>
                  <a:cubicBezTo>
                    <a:pt x="38" y="35"/>
                    <a:pt x="39" y="41"/>
                    <a:pt x="39" y="41"/>
                  </a:cubicBezTo>
                  <a:cubicBezTo>
                    <a:pt x="36" y="41"/>
                    <a:pt x="39" y="51"/>
                    <a:pt x="39" y="51"/>
                  </a:cubicBezTo>
                  <a:cubicBezTo>
                    <a:pt x="39" y="55"/>
                    <a:pt x="41" y="55"/>
                    <a:pt x="42" y="55"/>
                  </a:cubicBezTo>
                  <a:cubicBezTo>
                    <a:pt x="43" y="60"/>
                    <a:pt x="45" y="64"/>
                    <a:pt x="47" y="67"/>
                  </a:cubicBezTo>
                  <a:cubicBezTo>
                    <a:pt x="47" y="67"/>
                    <a:pt x="47" y="67"/>
                    <a:pt x="47" y="67"/>
                  </a:cubicBezTo>
                  <a:cubicBezTo>
                    <a:pt x="47" y="67"/>
                    <a:pt x="48" y="71"/>
                    <a:pt x="46" y="75"/>
                  </a:cubicBezTo>
                  <a:cubicBezTo>
                    <a:pt x="46" y="75"/>
                    <a:pt x="46" y="74"/>
                    <a:pt x="46" y="74"/>
                  </a:cubicBezTo>
                  <a:cubicBezTo>
                    <a:pt x="44" y="80"/>
                    <a:pt x="21" y="87"/>
                    <a:pt x="21" y="87"/>
                  </a:cubicBezTo>
                  <a:cubicBezTo>
                    <a:pt x="14" y="89"/>
                    <a:pt x="11" y="93"/>
                    <a:pt x="11" y="93"/>
                  </a:cubicBezTo>
                  <a:cubicBezTo>
                    <a:pt x="2" y="107"/>
                    <a:pt x="0" y="139"/>
                    <a:pt x="0" y="139"/>
                  </a:cubicBezTo>
                  <a:cubicBezTo>
                    <a:pt x="1" y="147"/>
                    <a:pt x="4" y="148"/>
                    <a:pt x="4" y="148"/>
                  </a:cubicBezTo>
                  <a:cubicBezTo>
                    <a:pt x="27" y="157"/>
                    <a:pt x="66" y="159"/>
                    <a:pt x="66" y="159"/>
                  </a:cubicBezTo>
                  <a:cubicBezTo>
                    <a:pt x="103" y="160"/>
                    <a:pt x="126" y="149"/>
                    <a:pt x="126" y="149"/>
                  </a:cubicBezTo>
                  <a:cubicBezTo>
                    <a:pt x="130" y="147"/>
                    <a:pt x="130" y="145"/>
                    <a:pt x="130" y="145"/>
                  </a:cubicBezTo>
                  <a:cubicBezTo>
                    <a:pt x="133" y="122"/>
                    <a:pt x="121" y="96"/>
                    <a:pt x="121"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Freeform 45"/>
            <p:cNvSpPr>
              <a:spLocks noChangeAspect="1"/>
            </p:cNvSpPr>
            <p:nvPr/>
          </p:nvSpPr>
          <p:spPr bwMode="gray">
            <a:xfrm>
              <a:off x="8313663" y="2695789"/>
              <a:ext cx="507505" cy="613770"/>
            </a:xfrm>
            <a:custGeom>
              <a:avLst/>
              <a:gdLst>
                <a:gd name="T0" fmla="*/ 2147483646 w 117"/>
                <a:gd name="T1" fmla="*/ 2147483646 h 142"/>
                <a:gd name="T2" fmla="*/ 2147483646 w 117"/>
                <a:gd name="T3" fmla="*/ 2147483646 h 142"/>
                <a:gd name="T4" fmla="*/ 2147483646 w 117"/>
                <a:gd name="T5" fmla="*/ 2147483646 h 142"/>
                <a:gd name="T6" fmla="*/ 2147483646 w 117"/>
                <a:gd name="T7" fmla="*/ 2147483646 h 142"/>
                <a:gd name="T8" fmla="*/ 2147483646 w 117"/>
                <a:gd name="T9" fmla="*/ 2147483646 h 142"/>
                <a:gd name="T10" fmla="*/ 2147483646 w 117"/>
                <a:gd name="T11" fmla="*/ 2147483646 h 142"/>
                <a:gd name="T12" fmla="*/ 2147483646 w 117"/>
                <a:gd name="T13" fmla="*/ 2147483646 h 142"/>
                <a:gd name="T14" fmla="*/ 2147483646 w 117"/>
                <a:gd name="T15" fmla="*/ 2147483646 h 142"/>
                <a:gd name="T16" fmla="*/ 2147483646 w 117"/>
                <a:gd name="T17" fmla="*/ 2147483646 h 142"/>
                <a:gd name="T18" fmla="*/ 2147483646 w 117"/>
                <a:gd name="T19" fmla="*/ 2147483646 h 142"/>
                <a:gd name="T20" fmla="*/ 2147483646 w 117"/>
                <a:gd name="T21" fmla="*/ 2147483646 h 142"/>
                <a:gd name="T22" fmla="*/ 2147483646 w 117"/>
                <a:gd name="T23" fmla="*/ 2147483646 h 142"/>
                <a:gd name="T24" fmla="*/ 2147483646 w 117"/>
                <a:gd name="T25" fmla="*/ 2147483646 h 142"/>
                <a:gd name="T26" fmla="*/ 2147483646 w 117"/>
                <a:gd name="T27" fmla="*/ 2147483646 h 142"/>
                <a:gd name="T28" fmla="*/ 2147483646 w 117"/>
                <a:gd name="T29" fmla="*/ 2147483646 h 142"/>
                <a:gd name="T30" fmla="*/ 2147483646 w 117"/>
                <a:gd name="T31" fmla="*/ 2147483646 h 142"/>
                <a:gd name="T32" fmla="*/ 2147483646 w 117"/>
                <a:gd name="T33" fmla="*/ 2147483646 h 142"/>
                <a:gd name="T34" fmla="*/ 0 w 117"/>
                <a:gd name="T35" fmla="*/ 2147483646 h 142"/>
                <a:gd name="T36" fmla="*/ 2147483646 w 117"/>
                <a:gd name="T37" fmla="*/ 2147483646 h 142"/>
                <a:gd name="T38" fmla="*/ 2147483646 w 117"/>
                <a:gd name="T39" fmla="*/ 2147483646 h 142"/>
                <a:gd name="T40" fmla="*/ 2147483646 w 117"/>
                <a:gd name="T41" fmla="*/ 2147483646 h 142"/>
                <a:gd name="T42" fmla="*/ 2147483646 w 117"/>
                <a:gd name="T43" fmla="*/ 2147483646 h 142"/>
                <a:gd name="T44" fmla="*/ 2147483646 w 117"/>
                <a:gd name="T45" fmla="*/ 2147483646 h 1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7" h="142">
                  <a:moveTo>
                    <a:pt x="107" y="89"/>
                  </a:moveTo>
                  <a:cubicBezTo>
                    <a:pt x="104" y="82"/>
                    <a:pt x="85" y="77"/>
                    <a:pt x="85" y="77"/>
                  </a:cubicBezTo>
                  <a:cubicBezTo>
                    <a:pt x="76" y="73"/>
                    <a:pt x="75" y="70"/>
                    <a:pt x="75" y="70"/>
                  </a:cubicBezTo>
                  <a:cubicBezTo>
                    <a:pt x="74" y="71"/>
                    <a:pt x="74" y="72"/>
                    <a:pt x="73" y="73"/>
                  </a:cubicBezTo>
                  <a:cubicBezTo>
                    <a:pt x="73" y="72"/>
                    <a:pt x="73" y="72"/>
                    <a:pt x="73" y="72"/>
                  </a:cubicBezTo>
                  <a:cubicBezTo>
                    <a:pt x="73" y="72"/>
                    <a:pt x="72" y="69"/>
                    <a:pt x="72" y="67"/>
                  </a:cubicBezTo>
                  <a:cubicBezTo>
                    <a:pt x="77" y="67"/>
                    <a:pt x="84" y="67"/>
                    <a:pt x="89" y="65"/>
                  </a:cubicBezTo>
                  <a:cubicBezTo>
                    <a:pt x="89" y="65"/>
                    <a:pt x="83" y="61"/>
                    <a:pt x="82" y="45"/>
                  </a:cubicBezTo>
                  <a:cubicBezTo>
                    <a:pt x="82" y="44"/>
                    <a:pt x="89" y="3"/>
                    <a:pt x="57" y="8"/>
                  </a:cubicBezTo>
                  <a:cubicBezTo>
                    <a:pt x="57" y="8"/>
                    <a:pt x="29" y="0"/>
                    <a:pt x="33" y="45"/>
                  </a:cubicBezTo>
                  <a:cubicBezTo>
                    <a:pt x="34" y="52"/>
                    <a:pt x="29" y="59"/>
                    <a:pt x="25" y="64"/>
                  </a:cubicBezTo>
                  <a:cubicBezTo>
                    <a:pt x="25" y="64"/>
                    <a:pt x="33" y="67"/>
                    <a:pt x="43" y="67"/>
                  </a:cubicBezTo>
                  <a:cubicBezTo>
                    <a:pt x="43" y="68"/>
                    <a:pt x="42" y="70"/>
                    <a:pt x="41" y="72"/>
                  </a:cubicBezTo>
                  <a:cubicBezTo>
                    <a:pt x="41" y="72"/>
                    <a:pt x="41" y="72"/>
                    <a:pt x="42" y="74"/>
                  </a:cubicBezTo>
                  <a:cubicBezTo>
                    <a:pt x="41" y="72"/>
                    <a:pt x="40" y="71"/>
                    <a:pt x="40" y="71"/>
                  </a:cubicBezTo>
                  <a:cubicBezTo>
                    <a:pt x="39" y="75"/>
                    <a:pt x="18" y="81"/>
                    <a:pt x="18" y="81"/>
                  </a:cubicBezTo>
                  <a:cubicBezTo>
                    <a:pt x="12" y="83"/>
                    <a:pt x="10" y="86"/>
                    <a:pt x="10" y="86"/>
                  </a:cubicBezTo>
                  <a:cubicBezTo>
                    <a:pt x="1" y="98"/>
                    <a:pt x="0" y="125"/>
                    <a:pt x="0" y="125"/>
                  </a:cubicBezTo>
                  <a:cubicBezTo>
                    <a:pt x="0" y="131"/>
                    <a:pt x="3" y="132"/>
                    <a:pt x="3" y="132"/>
                  </a:cubicBezTo>
                  <a:cubicBezTo>
                    <a:pt x="23" y="140"/>
                    <a:pt x="58" y="141"/>
                    <a:pt x="58" y="141"/>
                  </a:cubicBezTo>
                  <a:cubicBezTo>
                    <a:pt x="91" y="142"/>
                    <a:pt x="111" y="133"/>
                    <a:pt x="111" y="133"/>
                  </a:cubicBezTo>
                  <a:cubicBezTo>
                    <a:pt x="115" y="131"/>
                    <a:pt x="115" y="129"/>
                    <a:pt x="115" y="129"/>
                  </a:cubicBezTo>
                  <a:cubicBezTo>
                    <a:pt x="117" y="110"/>
                    <a:pt x="107" y="89"/>
                    <a:pt x="107"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45"/>
            <p:cNvSpPr>
              <a:spLocks noChangeAspect="1"/>
            </p:cNvSpPr>
            <p:nvPr/>
          </p:nvSpPr>
          <p:spPr bwMode="gray">
            <a:xfrm>
              <a:off x="8257836" y="4792947"/>
              <a:ext cx="355105" cy="429459"/>
            </a:xfrm>
            <a:custGeom>
              <a:avLst/>
              <a:gdLst>
                <a:gd name="T0" fmla="*/ 2147483646 w 117"/>
                <a:gd name="T1" fmla="*/ 2147483646 h 142"/>
                <a:gd name="T2" fmla="*/ 2147483646 w 117"/>
                <a:gd name="T3" fmla="*/ 2147483646 h 142"/>
                <a:gd name="T4" fmla="*/ 2147483646 w 117"/>
                <a:gd name="T5" fmla="*/ 2147483646 h 142"/>
                <a:gd name="T6" fmla="*/ 2147483646 w 117"/>
                <a:gd name="T7" fmla="*/ 2147483646 h 142"/>
                <a:gd name="T8" fmla="*/ 2147483646 w 117"/>
                <a:gd name="T9" fmla="*/ 2147483646 h 142"/>
                <a:gd name="T10" fmla="*/ 2147483646 w 117"/>
                <a:gd name="T11" fmla="*/ 2147483646 h 142"/>
                <a:gd name="T12" fmla="*/ 2147483646 w 117"/>
                <a:gd name="T13" fmla="*/ 2147483646 h 142"/>
                <a:gd name="T14" fmla="*/ 2147483646 w 117"/>
                <a:gd name="T15" fmla="*/ 2147483646 h 142"/>
                <a:gd name="T16" fmla="*/ 2147483646 w 117"/>
                <a:gd name="T17" fmla="*/ 2147483646 h 142"/>
                <a:gd name="T18" fmla="*/ 2147483646 w 117"/>
                <a:gd name="T19" fmla="*/ 2147483646 h 142"/>
                <a:gd name="T20" fmla="*/ 2147483646 w 117"/>
                <a:gd name="T21" fmla="*/ 2147483646 h 142"/>
                <a:gd name="T22" fmla="*/ 2147483646 w 117"/>
                <a:gd name="T23" fmla="*/ 2147483646 h 142"/>
                <a:gd name="T24" fmla="*/ 2147483646 w 117"/>
                <a:gd name="T25" fmla="*/ 2147483646 h 142"/>
                <a:gd name="T26" fmla="*/ 2147483646 w 117"/>
                <a:gd name="T27" fmla="*/ 2147483646 h 142"/>
                <a:gd name="T28" fmla="*/ 2147483646 w 117"/>
                <a:gd name="T29" fmla="*/ 2147483646 h 142"/>
                <a:gd name="T30" fmla="*/ 2147483646 w 117"/>
                <a:gd name="T31" fmla="*/ 2147483646 h 142"/>
                <a:gd name="T32" fmla="*/ 2147483646 w 117"/>
                <a:gd name="T33" fmla="*/ 2147483646 h 142"/>
                <a:gd name="T34" fmla="*/ 0 w 117"/>
                <a:gd name="T35" fmla="*/ 2147483646 h 142"/>
                <a:gd name="T36" fmla="*/ 2147483646 w 117"/>
                <a:gd name="T37" fmla="*/ 2147483646 h 142"/>
                <a:gd name="T38" fmla="*/ 2147483646 w 117"/>
                <a:gd name="T39" fmla="*/ 2147483646 h 142"/>
                <a:gd name="T40" fmla="*/ 2147483646 w 117"/>
                <a:gd name="T41" fmla="*/ 2147483646 h 142"/>
                <a:gd name="T42" fmla="*/ 2147483646 w 117"/>
                <a:gd name="T43" fmla="*/ 2147483646 h 142"/>
                <a:gd name="T44" fmla="*/ 2147483646 w 117"/>
                <a:gd name="T45" fmla="*/ 2147483646 h 1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7" h="142">
                  <a:moveTo>
                    <a:pt x="107" y="89"/>
                  </a:moveTo>
                  <a:cubicBezTo>
                    <a:pt x="104" y="82"/>
                    <a:pt x="85" y="77"/>
                    <a:pt x="85" y="77"/>
                  </a:cubicBezTo>
                  <a:cubicBezTo>
                    <a:pt x="76" y="73"/>
                    <a:pt x="75" y="70"/>
                    <a:pt x="75" y="70"/>
                  </a:cubicBezTo>
                  <a:cubicBezTo>
                    <a:pt x="74" y="71"/>
                    <a:pt x="74" y="72"/>
                    <a:pt x="73" y="73"/>
                  </a:cubicBezTo>
                  <a:cubicBezTo>
                    <a:pt x="73" y="72"/>
                    <a:pt x="73" y="72"/>
                    <a:pt x="73" y="72"/>
                  </a:cubicBezTo>
                  <a:cubicBezTo>
                    <a:pt x="73" y="72"/>
                    <a:pt x="72" y="69"/>
                    <a:pt x="72" y="67"/>
                  </a:cubicBezTo>
                  <a:cubicBezTo>
                    <a:pt x="77" y="67"/>
                    <a:pt x="84" y="67"/>
                    <a:pt x="89" y="65"/>
                  </a:cubicBezTo>
                  <a:cubicBezTo>
                    <a:pt x="89" y="65"/>
                    <a:pt x="83" y="61"/>
                    <a:pt x="82" y="45"/>
                  </a:cubicBezTo>
                  <a:cubicBezTo>
                    <a:pt x="82" y="44"/>
                    <a:pt x="89" y="3"/>
                    <a:pt x="57" y="8"/>
                  </a:cubicBezTo>
                  <a:cubicBezTo>
                    <a:pt x="57" y="8"/>
                    <a:pt x="29" y="0"/>
                    <a:pt x="33" y="45"/>
                  </a:cubicBezTo>
                  <a:cubicBezTo>
                    <a:pt x="34" y="52"/>
                    <a:pt x="29" y="59"/>
                    <a:pt x="25" y="64"/>
                  </a:cubicBezTo>
                  <a:cubicBezTo>
                    <a:pt x="25" y="64"/>
                    <a:pt x="33" y="67"/>
                    <a:pt x="43" y="67"/>
                  </a:cubicBezTo>
                  <a:cubicBezTo>
                    <a:pt x="43" y="68"/>
                    <a:pt x="42" y="70"/>
                    <a:pt x="41" y="72"/>
                  </a:cubicBezTo>
                  <a:cubicBezTo>
                    <a:pt x="41" y="72"/>
                    <a:pt x="41" y="72"/>
                    <a:pt x="42" y="74"/>
                  </a:cubicBezTo>
                  <a:cubicBezTo>
                    <a:pt x="41" y="72"/>
                    <a:pt x="40" y="71"/>
                    <a:pt x="40" y="71"/>
                  </a:cubicBezTo>
                  <a:cubicBezTo>
                    <a:pt x="39" y="75"/>
                    <a:pt x="18" y="81"/>
                    <a:pt x="18" y="81"/>
                  </a:cubicBezTo>
                  <a:cubicBezTo>
                    <a:pt x="12" y="83"/>
                    <a:pt x="10" y="86"/>
                    <a:pt x="10" y="86"/>
                  </a:cubicBezTo>
                  <a:cubicBezTo>
                    <a:pt x="1" y="98"/>
                    <a:pt x="0" y="125"/>
                    <a:pt x="0" y="125"/>
                  </a:cubicBezTo>
                  <a:cubicBezTo>
                    <a:pt x="0" y="131"/>
                    <a:pt x="3" y="132"/>
                    <a:pt x="3" y="132"/>
                  </a:cubicBezTo>
                  <a:cubicBezTo>
                    <a:pt x="23" y="140"/>
                    <a:pt x="58" y="141"/>
                    <a:pt x="58" y="141"/>
                  </a:cubicBezTo>
                  <a:cubicBezTo>
                    <a:pt x="91" y="142"/>
                    <a:pt x="111" y="133"/>
                    <a:pt x="111" y="133"/>
                  </a:cubicBezTo>
                  <a:cubicBezTo>
                    <a:pt x="115" y="131"/>
                    <a:pt x="115" y="129"/>
                    <a:pt x="115" y="129"/>
                  </a:cubicBezTo>
                  <a:cubicBezTo>
                    <a:pt x="117" y="110"/>
                    <a:pt x="107" y="89"/>
                    <a:pt x="107"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Freeform 45"/>
            <p:cNvSpPr>
              <a:spLocks noChangeAspect="1"/>
            </p:cNvSpPr>
            <p:nvPr/>
          </p:nvSpPr>
          <p:spPr bwMode="gray">
            <a:xfrm>
              <a:off x="4794844" y="5653033"/>
              <a:ext cx="216522" cy="261859"/>
            </a:xfrm>
            <a:custGeom>
              <a:avLst/>
              <a:gdLst>
                <a:gd name="T0" fmla="*/ 2147483646 w 117"/>
                <a:gd name="T1" fmla="*/ 2147483646 h 142"/>
                <a:gd name="T2" fmla="*/ 2147483646 w 117"/>
                <a:gd name="T3" fmla="*/ 2147483646 h 142"/>
                <a:gd name="T4" fmla="*/ 2147483646 w 117"/>
                <a:gd name="T5" fmla="*/ 2147483646 h 142"/>
                <a:gd name="T6" fmla="*/ 2147483646 w 117"/>
                <a:gd name="T7" fmla="*/ 2147483646 h 142"/>
                <a:gd name="T8" fmla="*/ 2147483646 w 117"/>
                <a:gd name="T9" fmla="*/ 2147483646 h 142"/>
                <a:gd name="T10" fmla="*/ 2147483646 w 117"/>
                <a:gd name="T11" fmla="*/ 2147483646 h 142"/>
                <a:gd name="T12" fmla="*/ 2147483646 w 117"/>
                <a:gd name="T13" fmla="*/ 2147483646 h 142"/>
                <a:gd name="T14" fmla="*/ 2147483646 w 117"/>
                <a:gd name="T15" fmla="*/ 2147483646 h 142"/>
                <a:gd name="T16" fmla="*/ 2147483646 w 117"/>
                <a:gd name="T17" fmla="*/ 2147483646 h 142"/>
                <a:gd name="T18" fmla="*/ 2147483646 w 117"/>
                <a:gd name="T19" fmla="*/ 2147483646 h 142"/>
                <a:gd name="T20" fmla="*/ 2147483646 w 117"/>
                <a:gd name="T21" fmla="*/ 2147483646 h 142"/>
                <a:gd name="T22" fmla="*/ 2147483646 w 117"/>
                <a:gd name="T23" fmla="*/ 2147483646 h 142"/>
                <a:gd name="T24" fmla="*/ 2147483646 w 117"/>
                <a:gd name="T25" fmla="*/ 2147483646 h 142"/>
                <a:gd name="T26" fmla="*/ 2147483646 w 117"/>
                <a:gd name="T27" fmla="*/ 2147483646 h 142"/>
                <a:gd name="T28" fmla="*/ 2147483646 w 117"/>
                <a:gd name="T29" fmla="*/ 2147483646 h 142"/>
                <a:gd name="T30" fmla="*/ 2147483646 w 117"/>
                <a:gd name="T31" fmla="*/ 2147483646 h 142"/>
                <a:gd name="T32" fmla="*/ 2147483646 w 117"/>
                <a:gd name="T33" fmla="*/ 2147483646 h 142"/>
                <a:gd name="T34" fmla="*/ 0 w 117"/>
                <a:gd name="T35" fmla="*/ 2147483646 h 142"/>
                <a:gd name="T36" fmla="*/ 2147483646 w 117"/>
                <a:gd name="T37" fmla="*/ 2147483646 h 142"/>
                <a:gd name="T38" fmla="*/ 2147483646 w 117"/>
                <a:gd name="T39" fmla="*/ 2147483646 h 142"/>
                <a:gd name="T40" fmla="*/ 2147483646 w 117"/>
                <a:gd name="T41" fmla="*/ 2147483646 h 142"/>
                <a:gd name="T42" fmla="*/ 2147483646 w 117"/>
                <a:gd name="T43" fmla="*/ 2147483646 h 142"/>
                <a:gd name="T44" fmla="*/ 2147483646 w 117"/>
                <a:gd name="T45" fmla="*/ 2147483646 h 1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7" h="142">
                  <a:moveTo>
                    <a:pt x="107" y="89"/>
                  </a:moveTo>
                  <a:cubicBezTo>
                    <a:pt x="104" y="82"/>
                    <a:pt x="85" y="77"/>
                    <a:pt x="85" y="77"/>
                  </a:cubicBezTo>
                  <a:cubicBezTo>
                    <a:pt x="76" y="73"/>
                    <a:pt x="75" y="70"/>
                    <a:pt x="75" y="70"/>
                  </a:cubicBezTo>
                  <a:cubicBezTo>
                    <a:pt x="74" y="71"/>
                    <a:pt x="74" y="72"/>
                    <a:pt x="73" y="73"/>
                  </a:cubicBezTo>
                  <a:cubicBezTo>
                    <a:pt x="73" y="72"/>
                    <a:pt x="73" y="72"/>
                    <a:pt x="73" y="72"/>
                  </a:cubicBezTo>
                  <a:cubicBezTo>
                    <a:pt x="73" y="72"/>
                    <a:pt x="72" y="69"/>
                    <a:pt x="72" y="67"/>
                  </a:cubicBezTo>
                  <a:cubicBezTo>
                    <a:pt x="77" y="67"/>
                    <a:pt x="84" y="67"/>
                    <a:pt x="89" y="65"/>
                  </a:cubicBezTo>
                  <a:cubicBezTo>
                    <a:pt x="89" y="65"/>
                    <a:pt x="83" y="61"/>
                    <a:pt x="82" y="45"/>
                  </a:cubicBezTo>
                  <a:cubicBezTo>
                    <a:pt x="82" y="44"/>
                    <a:pt x="89" y="3"/>
                    <a:pt x="57" y="8"/>
                  </a:cubicBezTo>
                  <a:cubicBezTo>
                    <a:pt x="57" y="8"/>
                    <a:pt x="29" y="0"/>
                    <a:pt x="33" y="45"/>
                  </a:cubicBezTo>
                  <a:cubicBezTo>
                    <a:pt x="34" y="52"/>
                    <a:pt x="29" y="59"/>
                    <a:pt x="25" y="64"/>
                  </a:cubicBezTo>
                  <a:cubicBezTo>
                    <a:pt x="25" y="64"/>
                    <a:pt x="33" y="67"/>
                    <a:pt x="43" y="67"/>
                  </a:cubicBezTo>
                  <a:cubicBezTo>
                    <a:pt x="43" y="68"/>
                    <a:pt x="42" y="70"/>
                    <a:pt x="41" y="72"/>
                  </a:cubicBezTo>
                  <a:cubicBezTo>
                    <a:pt x="41" y="72"/>
                    <a:pt x="41" y="72"/>
                    <a:pt x="42" y="74"/>
                  </a:cubicBezTo>
                  <a:cubicBezTo>
                    <a:pt x="41" y="72"/>
                    <a:pt x="40" y="71"/>
                    <a:pt x="40" y="71"/>
                  </a:cubicBezTo>
                  <a:cubicBezTo>
                    <a:pt x="39" y="75"/>
                    <a:pt x="18" y="81"/>
                    <a:pt x="18" y="81"/>
                  </a:cubicBezTo>
                  <a:cubicBezTo>
                    <a:pt x="12" y="83"/>
                    <a:pt x="10" y="86"/>
                    <a:pt x="10" y="86"/>
                  </a:cubicBezTo>
                  <a:cubicBezTo>
                    <a:pt x="1" y="98"/>
                    <a:pt x="0" y="125"/>
                    <a:pt x="0" y="125"/>
                  </a:cubicBezTo>
                  <a:cubicBezTo>
                    <a:pt x="0" y="131"/>
                    <a:pt x="3" y="132"/>
                    <a:pt x="3" y="132"/>
                  </a:cubicBezTo>
                  <a:cubicBezTo>
                    <a:pt x="23" y="140"/>
                    <a:pt x="58" y="141"/>
                    <a:pt x="58" y="141"/>
                  </a:cubicBezTo>
                  <a:cubicBezTo>
                    <a:pt x="91" y="142"/>
                    <a:pt x="111" y="133"/>
                    <a:pt x="111" y="133"/>
                  </a:cubicBezTo>
                  <a:cubicBezTo>
                    <a:pt x="115" y="131"/>
                    <a:pt x="115" y="129"/>
                    <a:pt x="115" y="129"/>
                  </a:cubicBezTo>
                  <a:cubicBezTo>
                    <a:pt x="117" y="110"/>
                    <a:pt x="107" y="89"/>
                    <a:pt x="107"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45"/>
            <p:cNvSpPr>
              <a:spLocks noChangeAspect="1"/>
            </p:cNvSpPr>
            <p:nvPr/>
          </p:nvSpPr>
          <p:spPr bwMode="gray">
            <a:xfrm>
              <a:off x="7390973" y="2458601"/>
              <a:ext cx="216522" cy="261859"/>
            </a:xfrm>
            <a:custGeom>
              <a:avLst/>
              <a:gdLst>
                <a:gd name="T0" fmla="*/ 2147483646 w 117"/>
                <a:gd name="T1" fmla="*/ 2147483646 h 142"/>
                <a:gd name="T2" fmla="*/ 2147483646 w 117"/>
                <a:gd name="T3" fmla="*/ 2147483646 h 142"/>
                <a:gd name="T4" fmla="*/ 2147483646 w 117"/>
                <a:gd name="T5" fmla="*/ 2147483646 h 142"/>
                <a:gd name="T6" fmla="*/ 2147483646 w 117"/>
                <a:gd name="T7" fmla="*/ 2147483646 h 142"/>
                <a:gd name="T8" fmla="*/ 2147483646 w 117"/>
                <a:gd name="T9" fmla="*/ 2147483646 h 142"/>
                <a:gd name="T10" fmla="*/ 2147483646 w 117"/>
                <a:gd name="T11" fmla="*/ 2147483646 h 142"/>
                <a:gd name="T12" fmla="*/ 2147483646 w 117"/>
                <a:gd name="T13" fmla="*/ 2147483646 h 142"/>
                <a:gd name="T14" fmla="*/ 2147483646 w 117"/>
                <a:gd name="T15" fmla="*/ 2147483646 h 142"/>
                <a:gd name="T16" fmla="*/ 2147483646 w 117"/>
                <a:gd name="T17" fmla="*/ 2147483646 h 142"/>
                <a:gd name="T18" fmla="*/ 2147483646 w 117"/>
                <a:gd name="T19" fmla="*/ 2147483646 h 142"/>
                <a:gd name="T20" fmla="*/ 2147483646 w 117"/>
                <a:gd name="T21" fmla="*/ 2147483646 h 142"/>
                <a:gd name="T22" fmla="*/ 2147483646 w 117"/>
                <a:gd name="T23" fmla="*/ 2147483646 h 142"/>
                <a:gd name="T24" fmla="*/ 2147483646 w 117"/>
                <a:gd name="T25" fmla="*/ 2147483646 h 142"/>
                <a:gd name="T26" fmla="*/ 2147483646 w 117"/>
                <a:gd name="T27" fmla="*/ 2147483646 h 142"/>
                <a:gd name="T28" fmla="*/ 2147483646 w 117"/>
                <a:gd name="T29" fmla="*/ 2147483646 h 142"/>
                <a:gd name="T30" fmla="*/ 2147483646 w 117"/>
                <a:gd name="T31" fmla="*/ 2147483646 h 142"/>
                <a:gd name="T32" fmla="*/ 2147483646 w 117"/>
                <a:gd name="T33" fmla="*/ 2147483646 h 142"/>
                <a:gd name="T34" fmla="*/ 0 w 117"/>
                <a:gd name="T35" fmla="*/ 2147483646 h 142"/>
                <a:gd name="T36" fmla="*/ 2147483646 w 117"/>
                <a:gd name="T37" fmla="*/ 2147483646 h 142"/>
                <a:gd name="T38" fmla="*/ 2147483646 w 117"/>
                <a:gd name="T39" fmla="*/ 2147483646 h 142"/>
                <a:gd name="T40" fmla="*/ 2147483646 w 117"/>
                <a:gd name="T41" fmla="*/ 2147483646 h 142"/>
                <a:gd name="T42" fmla="*/ 2147483646 w 117"/>
                <a:gd name="T43" fmla="*/ 2147483646 h 142"/>
                <a:gd name="T44" fmla="*/ 2147483646 w 117"/>
                <a:gd name="T45" fmla="*/ 2147483646 h 1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7" h="142">
                  <a:moveTo>
                    <a:pt x="107" y="89"/>
                  </a:moveTo>
                  <a:cubicBezTo>
                    <a:pt x="104" y="82"/>
                    <a:pt x="85" y="77"/>
                    <a:pt x="85" y="77"/>
                  </a:cubicBezTo>
                  <a:cubicBezTo>
                    <a:pt x="76" y="73"/>
                    <a:pt x="75" y="70"/>
                    <a:pt x="75" y="70"/>
                  </a:cubicBezTo>
                  <a:cubicBezTo>
                    <a:pt x="74" y="71"/>
                    <a:pt x="74" y="72"/>
                    <a:pt x="73" y="73"/>
                  </a:cubicBezTo>
                  <a:cubicBezTo>
                    <a:pt x="73" y="72"/>
                    <a:pt x="73" y="72"/>
                    <a:pt x="73" y="72"/>
                  </a:cubicBezTo>
                  <a:cubicBezTo>
                    <a:pt x="73" y="72"/>
                    <a:pt x="72" y="69"/>
                    <a:pt x="72" y="67"/>
                  </a:cubicBezTo>
                  <a:cubicBezTo>
                    <a:pt x="77" y="67"/>
                    <a:pt x="84" y="67"/>
                    <a:pt x="89" y="65"/>
                  </a:cubicBezTo>
                  <a:cubicBezTo>
                    <a:pt x="89" y="65"/>
                    <a:pt x="83" y="61"/>
                    <a:pt x="82" y="45"/>
                  </a:cubicBezTo>
                  <a:cubicBezTo>
                    <a:pt x="82" y="44"/>
                    <a:pt x="89" y="3"/>
                    <a:pt x="57" y="8"/>
                  </a:cubicBezTo>
                  <a:cubicBezTo>
                    <a:pt x="57" y="8"/>
                    <a:pt x="29" y="0"/>
                    <a:pt x="33" y="45"/>
                  </a:cubicBezTo>
                  <a:cubicBezTo>
                    <a:pt x="34" y="52"/>
                    <a:pt x="29" y="59"/>
                    <a:pt x="25" y="64"/>
                  </a:cubicBezTo>
                  <a:cubicBezTo>
                    <a:pt x="25" y="64"/>
                    <a:pt x="33" y="67"/>
                    <a:pt x="43" y="67"/>
                  </a:cubicBezTo>
                  <a:cubicBezTo>
                    <a:pt x="43" y="68"/>
                    <a:pt x="42" y="70"/>
                    <a:pt x="41" y="72"/>
                  </a:cubicBezTo>
                  <a:cubicBezTo>
                    <a:pt x="41" y="72"/>
                    <a:pt x="41" y="72"/>
                    <a:pt x="42" y="74"/>
                  </a:cubicBezTo>
                  <a:cubicBezTo>
                    <a:pt x="41" y="72"/>
                    <a:pt x="40" y="71"/>
                    <a:pt x="40" y="71"/>
                  </a:cubicBezTo>
                  <a:cubicBezTo>
                    <a:pt x="39" y="75"/>
                    <a:pt x="18" y="81"/>
                    <a:pt x="18" y="81"/>
                  </a:cubicBezTo>
                  <a:cubicBezTo>
                    <a:pt x="12" y="83"/>
                    <a:pt x="10" y="86"/>
                    <a:pt x="10" y="86"/>
                  </a:cubicBezTo>
                  <a:cubicBezTo>
                    <a:pt x="1" y="98"/>
                    <a:pt x="0" y="125"/>
                    <a:pt x="0" y="125"/>
                  </a:cubicBezTo>
                  <a:cubicBezTo>
                    <a:pt x="0" y="131"/>
                    <a:pt x="3" y="132"/>
                    <a:pt x="3" y="132"/>
                  </a:cubicBezTo>
                  <a:cubicBezTo>
                    <a:pt x="23" y="140"/>
                    <a:pt x="58" y="141"/>
                    <a:pt x="58" y="141"/>
                  </a:cubicBezTo>
                  <a:cubicBezTo>
                    <a:pt x="91" y="142"/>
                    <a:pt x="111" y="133"/>
                    <a:pt x="111" y="133"/>
                  </a:cubicBezTo>
                  <a:cubicBezTo>
                    <a:pt x="115" y="131"/>
                    <a:pt x="115" y="129"/>
                    <a:pt x="115" y="129"/>
                  </a:cubicBezTo>
                  <a:cubicBezTo>
                    <a:pt x="117" y="110"/>
                    <a:pt x="107" y="89"/>
                    <a:pt x="107" y="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011044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3: Toolkits</a:t>
            </a:r>
            <a:endParaRPr lang="en-US" dirty="0"/>
          </a:p>
        </p:txBody>
      </p:sp>
      <p:sp>
        <p:nvSpPr>
          <p:cNvPr id="4" name="Slide Number Placeholder 3"/>
          <p:cNvSpPr>
            <a:spLocks noGrp="1"/>
          </p:cNvSpPr>
          <p:nvPr>
            <p:ph type="sldNum" sz="quarter" idx="4"/>
          </p:nvPr>
        </p:nvSpPr>
        <p:spPr/>
        <p:txBody>
          <a:bodyPr/>
          <a:lstStyle/>
          <a:p>
            <a:fld id="{2083E393-C0BF-4ED8-8545-7E4C90AFF831}" type="slidenum">
              <a:rPr lang="en-US" smtClean="0">
                <a:solidFill>
                  <a:prstClr val="black"/>
                </a:solidFill>
              </a:rPr>
              <a:pPr/>
              <a:t>15</a:t>
            </a:fld>
            <a:endParaRPr lang="en-US" dirty="0">
              <a:solidFill>
                <a:prstClr val="black"/>
              </a:solidFill>
            </a:endParaRPr>
          </a:p>
        </p:txBody>
      </p:sp>
      <p:sp>
        <p:nvSpPr>
          <p:cNvPr id="5" name="Footer Placeholder 4"/>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31" name="Text Placeholder 2"/>
          <p:cNvSpPr>
            <a:spLocks noGrp="1"/>
          </p:cNvSpPr>
          <p:nvPr>
            <p:ph type="body" sz="quarter" idx="13"/>
          </p:nvPr>
        </p:nvSpPr>
        <p:spPr>
          <a:xfrm>
            <a:off x="609600" y="800240"/>
            <a:ext cx="10972800" cy="276999"/>
          </a:xfrm>
        </p:spPr>
        <p:txBody>
          <a:bodyPr/>
          <a:lstStyle/>
          <a:p>
            <a:r>
              <a:rPr lang="en-GB" dirty="0" smtClean="0"/>
              <a:t>Example Leadership and HR Toolkits</a:t>
            </a:r>
            <a:endParaRPr lang="en-US" dirty="0"/>
          </a:p>
        </p:txBody>
      </p:sp>
      <p:pic>
        <p:nvPicPr>
          <p:cNvPr id="6" name="Picture 5"/>
          <p:cNvPicPr>
            <a:picLocks noChangeAspect="1"/>
          </p:cNvPicPr>
          <p:nvPr/>
        </p:nvPicPr>
        <p:blipFill rotWithShape="1">
          <a:blip r:embed="rId2"/>
          <a:srcRect l="36094" t="27697" r="18672" b="21861"/>
          <a:stretch/>
        </p:blipFill>
        <p:spPr>
          <a:xfrm>
            <a:off x="185725" y="1243010"/>
            <a:ext cx="3529014" cy="2212491"/>
          </a:xfrm>
          <a:prstGeom prst="rect">
            <a:avLst/>
          </a:prstGeom>
        </p:spPr>
      </p:pic>
      <p:pic>
        <p:nvPicPr>
          <p:cNvPr id="3" name="Picture 2"/>
          <p:cNvPicPr>
            <a:picLocks noChangeAspect="1"/>
          </p:cNvPicPr>
          <p:nvPr/>
        </p:nvPicPr>
        <p:blipFill rotWithShape="1">
          <a:blip r:embed="rId3"/>
          <a:srcRect l="35860" t="25404" r="19610" b="20194"/>
          <a:stretch/>
        </p:blipFill>
        <p:spPr>
          <a:xfrm>
            <a:off x="970461" y="3009606"/>
            <a:ext cx="3157538" cy="2168730"/>
          </a:xfrm>
          <a:prstGeom prst="rect">
            <a:avLst/>
          </a:prstGeom>
        </p:spPr>
      </p:pic>
      <p:pic>
        <p:nvPicPr>
          <p:cNvPr id="7" name="Picture 6"/>
          <p:cNvPicPr>
            <a:picLocks noChangeAspect="1"/>
          </p:cNvPicPr>
          <p:nvPr/>
        </p:nvPicPr>
        <p:blipFill rotWithShape="1">
          <a:blip r:embed="rId4"/>
          <a:srcRect l="44650" t="24570" r="28515" b="11649"/>
          <a:stretch/>
        </p:blipFill>
        <p:spPr>
          <a:xfrm>
            <a:off x="4276722" y="1485459"/>
            <a:ext cx="2281239" cy="3048294"/>
          </a:xfrm>
          <a:prstGeom prst="rect">
            <a:avLst/>
          </a:prstGeom>
        </p:spPr>
      </p:pic>
      <p:pic>
        <p:nvPicPr>
          <p:cNvPr id="8" name="Picture 7"/>
          <p:cNvPicPr>
            <a:picLocks noChangeAspect="1"/>
          </p:cNvPicPr>
          <p:nvPr/>
        </p:nvPicPr>
        <p:blipFill rotWithShape="1">
          <a:blip r:embed="rId5"/>
          <a:srcRect l="44297" t="24154" r="28984" b="16442"/>
          <a:stretch/>
        </p:blipFill>
        <p:spPr>
          <a:xfrm>
            <a:off x="5260026" y="3042270"/>
            <a:ext cx="2386373" cy="2982966"/>
          </a:xfrm>
          <a:prstGeom prst="rect">
            <a:avLst/>
          </a:prstGeom>
        </p:spPr>
      </p:pic>
      <p:pic>
        <p:nvPicPr>
          <p:cNvPr id="9" name="Picture 8"/>
          <p:cNvPicPr>
            <a:picLocks noChangeAspect="1"/>
          </p:cNvPicPr>
          <p:nvPr/>
        </p:nvPicPr>
        <p:blipFill rotWithShape="1">
          <a:blip r:embed="rId6"/>
          <a:srcRect l="11368" t="17299" r="26640" b="5996"/>
          <a:stretch/>
        </p:blipFill>
        <p:spPr>
          <a:xfrm>
            <a:off x="7022901" y="585687"/>
            <a:ext cx="4559499" cy="3171825"/>
          </a:xfrm>
          <a:prstGeom prst="rect">
            <a:avLst/>
          </a:prstGeom>
        </p:spPr>
      </p:pic>
      <p:pic>
        <p:nvPicPr>
          <p:cNvPr id="10" name="Picture 9"/>
          <p:cNvPicPr>
            <a:picLocks noChangeAspect="1"/>
          </p:cNvPicPr>
          <p:nvPr/>
        </p:nvPicPr>
        <p:blipFill rotWithShape="1">
          <a:blip r:embed="rId7"/>
          <a:srcRect l="11835" t="18527" r="27344" b="6020"/>
          <a:stretch/>
        </p:blipFill>
        <p:spPr>
          <a:xfrm>
            <a:off x="8111339" y="3662115"/>
            <a:ext cx="3289698" cy="2294549"/>
          </a:xfrm>
          <a:prstGeom prst="rect">
            <a:avLst/>
          </a:prstGeom>
        </p:spPr>
      </p:pic>
    </p:spTree>
    <p:extLst>
      <p:ext uri="{BB962C8B-B14F-4D97-AF65-F5344CB8AC3E}">
        <p14:creationId xmlns:p14="http://schemas.microsoft.com/office/powerpoint/2010/main" val="3014818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4: Employee Virtual Focus Group</a:t>
            </a:r>
            <a:endParaRPr lang="en-US" dirty="0"/>
          </a:p>
        </p:txBody>
      </p:sp>
      <p:sp>
        <p:nvSpPr>
          <p:cNvPr id="4" name="Slide Number Placeholder 3"/>
          <p:cNvSpPr>
            <a:spLocks noGrp="1"/>
          </p:cNvSpPr>
          <p:nvPr>
            <p:ph type="sldNum" sz="quarter" idx="4"/>
          </p:nvPr>
        </p:nvSpPr>
        <p:spPr/>
        <p:txBody>
          <a:bodyPr/>
          <a:lstStyle/>
          <a:p>
            <a:fld id="{2083E393-C0BF-4ED8-8545-7E4C90AFF831}" type="slidenum">
              <a:rPr lang="en-US" smtClean="0">
                <a:solidFill>
                  <a:prstClr val="black"/>
                </a:solidFill>
              </a:rPr>
              <a:pPr/>
              <a:t>16</a:t>
            </a:fld>
            <a:endParaRPr lang="en-US" dirty="0">
              <a:solidFill>
                <a:prstClr val="black"/>
              </a:solidFill>
            </a:endParaRPr>
          </a:p>
        </p:txBody>
      </p:sp>
      <p:sp>
        <p:nvSpPr>
          <p:cNvPr id="5" name="Footer Placeholder 4"/>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31" name="Text Placeholder 2"/>
          <p:cNvSpPr>
            <a:spLocks noGrp="1"/>
          </p:cNvSpPr>
          <p:nvPr>
            <p:ph type="body" sz="quarter" idx="13"/>
          </p:nvPr>
        </p:nvSpPr>
        <p:spPr>
          <a:xfrm>
            <a:off x="609600" y="800240"/>
            <a:ext cx="10972800" cy="276999"/>
          </a:xfrm>
        </p:spPr>
        <p:txBody>
          <a:bodyPr/>
          <a:lstStyle/>
          <a:p>
            <a:r>
              <a:rPr lang="en-GB" dirty="0" smtClean="0"/>
              <a:t>Artificial Intelligence Platform </a:t>
            </a:r>
            <a:endParaRPr lang="en-US" dirty="0"/>
          </a:p>
        </p:txBody>
      </p:sp>
      <p:sp>
        <p:nvSpPr>
          <p:cNvPr id="32" name="Content Placeholder 3"/>
          <p:cNvSpPr txBox="1">
            <a:spLocks/>
          </p:cNvSpPr>
          <p:nvPr/>
        </p:nvSpPr>
        <p:spPr>
          <a:xfrm>
            <a:off x="487005" y="1352087"/>
            <a:ext cx="4584699" cy="4389120"/>
          </a:xfrm>
          <a:prstGeom prst="rect">
            <a:avLst/>
          </a:prstGeom>
        </p:spPr>
        <p:txBody>
          <a:bodyPr numCol="1" spcCol="720000"/>
          <a:lstStyle>
            <a:lvl1pPr marL="0" indent="0" algn="l" defTabSz="914400" rtl="0" eaLnBrk="1" latinLnBrk="0" hangingPunct="1">
              <a:spcBef>
                <a:spcPts val="0"/>
              </a:spcBef>
              <a:spcAft>
                <a:spcPts val="350"/>
              </a:spcAft>
              <a:buFontTx/>
              <a:buNone/>
              <a:defRPr sz="1800" b="1" kern="1200">
                <a:solidFill>
                  <a:schemeClr val="tx1"/>
                </a:solidFill>
                <a:latin typeface="+mn-lt"/>
                <a:ea typeface="+mn-ea"/>
                <a:cs typeface="+mn-cs"/>
              </a:defRPr>
            </a:lvl1pPr>
            <a:lvl2pPr marL="0" indent="0" algn="l" defTabSz="914400" rtl="0" eaLnBrk="1" latinLnBrk="0" hangingPunct="1">
              <a:spcBef>
                <a:spcPts val="0"/>
              </a:spcBef>
              <a:spcAft>
                <a:spcPts val="350"/>
              </a:spcAft>
              <a:buFontTx/>
              <a:buNone/>
              <a:defRPr sz="1600" kern="1200">
                <a:solidFill>
                  <a:schemeClr val="tx1"/>
                </a:solidFill>
                <a:latin typeface="+mn-lt"/>
                <a:ea typeface="+mn-ea"/>
                <a:cs typeface="+mn-cs"/>
              </a:defRPr>
            </a:lvl2pPr>
            <a:lvl3pPr marL="228600" indent="-228600" algn="l" defTabSz="914400" rtl="0" eaLnBrk="1" latinLnBrk="0" hangingPunct="1">
              <a:spcBef>
                <a:spcPts val="0"/>
              </a:spcBef>
              <a:spcAft>
                <a:spcPts val="350"/>
              </a:spcAft>
              <a:buClr>
                <a:srgbClr val="702082"/>
              </a:buClr>
              <a:buSzPct val="125000"/>
              <a:buFont typeface="Wingdings" pitchFamily="2" charset="2"/>
              <a:buChar char="§"/>
              <a:defRPr sz="1600" kern="1200" baseline="0">
                <a:solidFill>
                  <a:schemeClr val="tx1"/>
                </a:solidFill>
                <a:latin typeface="+mn-lt"/>
                <a:ea typeface="+mn-ea"/>
                <a:cs typeface="+mn-cs"/>
              </a:defRPr>
            </a:lvl3pPr>
            <a:lvl4pPr marL="457200" indent="-228600" algn="l" defTabSz="914400" rtl="0" eaLnBrk="1" latinLnBrk="0" hangingPunct="1">
              <a:spcBef>
                <a:spcPts val="0"/>
              </a:spcBef>
              <a:spcAft>
                <a:spcPts val="280"/>
              </a:spcAft>
              <a:buClr>
                <a:schemeClr val="accent6"/>
              </a:buClr>
              <a:buSzPct val="125000"/>
              <a:buFont typeface="Wingdings" pitchFamily="2" charset="2"/>
              <a:buChar char="§"/>
              <a:defRPr sz="1400" kern="1200">
                <a:solidFill>
                  <a:schemeClr val="tx1"/>
                </a:solidFill>
                <a:latin typeface="+mn-lt"/>
                <a:ea typeface="+mn-ea"/>
                <a:cs typeface="+mn-cs"/>
              </a:defRPr>
            </a:lvl4pPr>
            <a:lvl5pPr marL="731520" indent="-228600" algn="l" defTabSz="914400" rtl="0" eaLnBrk="1" latinLnBrk="0" hangingPunct="1">
              <a:spcBef>
                <a:spcPts val="0"/>
              </a:spcBef>
              <a:spcAft>
                <a:spcPts val="280"/>
              </a:spcAft>
              <a:buClr>
                <a:srgbClr val="000000"/>
              </a:buClr>
              <a:buSzPct val="125000"/>
              <a:buFont typeface="Arial" pitchFamily="34" charset="0"/>
              <a:buChar char="̵"/>
              <a:defRPr sz="1200" kern="1200" baseline="0">
                <a:solidFill>
                  <a:schemeClr val="tx1"/>
                </a:solidFill>
                <a:latin typeface="+mn-lt"/>
                <a:ea typeface="+mn-ea"/>
                <a:cs typeface="+mn-cs"/>
              </a:defRPr>
            </a:lvl5pPr>
            <a:lvl6pPr marL="1005840" indent="-228600" algn="l" defTabSz="914400" rtl="0" eaLnBrk="1" latinLnBrk="0" hangingPunct="1">
              <a:spcBef>
                <a:spcPts val="0"/>
              </a:spcBef>
              <a:spcAft>
                <a:spcPts val="240"/>
              </a:spcAft>
              <a:buClr>
                <a:srgbClr val="000000"/>
              </a:buClr>
              <a:buFont typeface="Arial" pitchFamily="34" charset="0"/>
              <a:buChar char="̵"/>
              <a:defRPr sz="1100" kern="1200" baseline="0">
                <a:solidFill>
                  <a:schemeClr val="tx1"/>
                </a:solidFill>
                <a:latin typeface="+mn-lt"/>
                <a:ea typeface="+mn-ea"/>
                <a:cs typeface="+mn-cs"/>
              </a:defRPr>
            </a:lvl6pPr>
            <a:lvl7pPr marL="1280160" indent="-228600" algn="l" defTabSz="914400" rtl="0" eaLnBrk="1" latinLnBrk="0" hangingPunct="1">
              <a:spcBef>
                <a:spcPts val="0"/>
              </a:spcBef>
              <a:spcAft>
                <a:spcPts val="240"/>
              </a:spcAft>
              <a:buClr>
                <a:srgbClr val="000000"/>
              </a:buClr>
              <a:buFont typeface="Arial" pitchFamily="34" charset="0"/>
              <a:buChar char="̵"/>
              <a:defRPr sz="11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0"/>
              </a:spcAft>
              <a:defRPr/>
            </a:pPr>
            <a:r>
              <a:rPr lang="en-US" sz="1100" b="0" dirty="0" smtClean="0"/>
              <a:t>Our artificial intelligence platform enables us to run virtual focus groups as part of our suite of listening tools that provide an engaging, innovative, quick and safe way to gather feedback and understand sentiment from large groups of participants in real time.</a:t>
            </a:r>
          </a:p>
          <a:p>
            <a:pPr>
              <a:spcAft>
                <a:spcPts val="0"/>
              </a:spcAft>
              <a:defRPr/>
            </a:pPr>
            <a:endParaRPr lang="en-US" sz="1100" b="0" dirty="0" smtClean="0"/>
          </a:p>
          <a:p>
            <a:pPr marL="285750" lvl="1" indent="-285750">
              <a:spcBef>
                <a:spcPts val="300"/>
              </a:spcBef>
              <a:spcAft>
                <a:spcPts val="300"/>
              </a:spcAft>
              <a:buFont typeface="Arial" panose="020B0604020202020204" pitchFamily="34" charset="0"/>
              <a:buChar char="•"/>
              <a:defRPr/>
            </a:pPr>
            <a:r>
              <a:rPr lang="en-GB" sz="1100" dirty="0"/>
              <a:t>Safe and Secure: securely contact all members and offer a safe space for sharing feedback </a:t>
            </a:r>
          </a:p>
          <a:p>
            <a:pPr marL="285750" lvl="1" indent="-285750">
              <a:spcBef>
                <a:spcPts val="300"/>
              </a:spcBef>
              <a:spcAft>
                <a:spcPts val="300"/>
              </a:spcAft>
              <a:buFont typeface="Arial" panose="020B0604020202020204" pitchFamily="34" charset="0"/>
              <a:buChar char="•"/>
              <a:defRPr/>
            </a:pPr>
            <a:r>
              <a:rPr lang="en-GB" sz="1100" dirty="0"/>
              <a:t>Segment and Analyse: segment and categorize responses for in-depth analysis and insights </a:t>
            </a:r>
          </a:p>
          <a:p>
            <a:pPr marL="285750" lvl="1" indent="-285750">
              <a:spcBef>
                <a:spcPts val="300"/>
              </a:spcBef>
              <a:spcAft>
                <a:spcPts val="300"/>
              </a:spcAft>
              <a:buFont typeface="Arial" panose="020B0604020202020204" pitchFamily="34" charset="0"/>
              <a:buChar char="•"/>
              <a:defRPr/>
            </a:pPr>
            <a:r>
              <a:rPr lang="en-GB" sz="1100" dirty="0"/>
              <a:t>Listen and Grow: help to inform and prioritize improvements and establish an ongoing feedback process to engage and energize</a:t>
            </a:r>
          </a:p>
          <a:p>
            <a:pPr marL="285750" lvl="1" indent="-285750">
              <a:spcBef>
                <a:spcPts val="300"/>
              </a:spcBef>
              <a:spcAft>
                <a:spcPts val="300"/>
              </a:spcAft>
              <a:buFont typeface="Arial" panose="020B0604020202020204" pitchFamily="34" charset="0"/>
              <a:buChar char="•"/>
              <a:defRPr/>
            </a:pPr>
            <a:endParaRPr lang="en-GB" sz="1100" dirty="0"/>
          </a:p>
          <a:p>
            <a:pPr lvl="1">
              <a:spcAft>
                <a:spcPts val="0"/>
              </a:spcAft>
              <a:defRPr/>
            </a:pPr>
            <a:r>
              <a:rPr lang="en-GB" sz="1100" dirty="0" smtClean="0"/>
              <a:t>The tool:</a:t>
            </a:r>
          </a:p>
          <a:p>
            <a:pPr marL="285750" indent="-285750">
              <a:spcBef>
                <a:spcPts val="300"/>
              </a:spcBef>
              <a:spcAft>
                <a:spcPts val="300"/>
              </a:spcAft>
              <a:buFont typeface="Arial" panose="020B0604020202020204" pitchFamily="34" charset="0"/>
              <a:buChar char="•"/>
            </a:pPr>
            <a:r>
              <a:rPr lang="en-US" sz="1100" b="0" dirty="0"/>
              <a:t>Combines the reach of a survey with the flexibility and depth of a focus group</a:t>
            </a:r>
          </a:p>
          <a:p>
            <a:pPr marL="285750" indent="-285750">
              <a:spcBef>
                <a:spcPts val="300"/>
              </a:spcBef>
              <a:spcAft>
                <a:spcPts val="300"/>
              </a:spcAft>
              <a:buFont typeface="Arial" panose="020B0604020202020204" pitchFamily="34" charset="0"/>
              <a:buChar char="•"/>
            </a:pPr>
            <a:r>
              <a:rPr lang="en-US" sz="1100" b="0" dirty="0"/>
              <a:t>Allows you to gather perspectives from large groups of people (up to 1,000 at the same time per session) </a:t>
            </a:r>
          </a:p>
          <a:p>
            <a:pPr marL="285750" indent="-285750">
              <a:spcBef>
                <a:spcPts val="300"/>
              </a:spcBef>
              <a:spcAft>
                <a:spcPts val="300"/>
              </a:spcAft>
              <a:buFont typeface="Arial" panose="020B0604020202020204" pitchFamily="34" charset="0"/>
              <a:buChar char="•"/>
            </a:pPr>
            <a:r>
              <a:rPr lang="en-US" sz="1100" b="0" dirty="0"/>
              <a:t>Fun, engaging and interactive way of seeking and analyzing participant perspectives </a:t>
            </a:r>
          </a:p>
          <a:p>
            <a:pPr marL="285750" indent="-285750">
              <a:spcBef>
                <a:spcPts val="300"/>
              </a:spcBef>
              <a:spcAft>
                <a:spcPts val="300"/>
              </a:spcAft>
              <a:buFont typeface="Arial" panose="020B0604020202020204" pitchFamily="34" charset="0"/>
              <a:buChar char="•"/>
            </a:pPr>
            <a:r>
              <a:rPr lang="en-US" sz="1100" b="0" dirty="0"/>
              <a:t>Quick and cost effective alternative to traditional focus groups</a:t>
            </a:r>
          </a:p>
          <a:p>
            <a:pPr marL="285750" indent="-285750">
              <a:spcBef>
                <a:spcPts val="300"/>
              </a:spcBef>
              <a:spcAft>
                <a:spcPts val="300"/>
              </a:spcAft>
              <a:buFont typeface="Arial" panose="020B0604020202020204" pitchFamily="34" charset="0"/>
              <a:buChar char="•"/>
            </a:pPr>
            <a:r>
              <a:rPr lang="en-US" sz="1100" b="0" dirty="0"/>
              <a:t>Provides deep, segmented insights in minutes </a:t>
            </a:r>
          </a:p>
          <a:p>
            <a:pPr lvl="1">
              <a:spcAft>
                <a:spcPts val="0"/>
              </a:spcAft>
              <a:defRPr/>
            </a:pPr>
            <a:endParaRPr lang="en-GB" sz="1100" dirty="0" smtClean="0"/>
          </a:p>
          <a:p>
            <a:pPr>
              <a:spcAft>
                <a:spcPts val="0"/>
              </a:spcAft>
              <a:defRPr/>
            </a:pPr>
            <a:endParaRPr lang="en-GB" sz="1100" dirty="0" smtClean="0"/>
          </a:p>
          <a:p>
            <a:pPr>
              <a:spcBef>
                <a:spcPts val="300"/>
              </a:spcBef>
              <a:spcAft>
                <a:spcPts val="300"/>
              </a:spcAft>
            </a:pPr>
            <a:endParaRPr lang="en-US" sz="1100" b="0" dirty="0" smtClean="0"/>
          </a:p>
          <a:p>
            <a:pPr>
              <a:spcBef>
                <a:spcPts val="300"/>
              </a:spcBef>
              <a:spcAft>
                <a:spcPts val="300"/>
              </a:spcAft>
            </a:pPr>
            <a:endParaRPr lang="en-US" sz="1100" b="0" dirty="0" smtClean="0"/>
          </a:p>
          <a:p>
            <a:pPr>
              <a:spcBef>
                <a:spcPts val="300"/>
              </a:spcBef>
              <a:spcAft>
                <a:spcPts val="300"/>
              </a:spcAft>
            </a:pPr>
            <a:endParaRPr lang="en-US" sz="1100" b="0" dirty="0" smtClean="0"/>
          </a:p>
          <a:p>
            <a:pPr>
              <a:spcBef>
                <a:spcPts val="300"/>
              </a:spcBef>
              <a:spcAft>
                <a:spcPts val="300"/>
              </a:spcAft>
            </a:pPr>
            <a:endParaRPr lang="en-US" sz="1100" b="0" dirty="0" smtClean="0"/>
          </a:p>
          <a:p>
            <a:pPr marL="285750" indent="-285750">
              <a:buFont typeface="Arial" panose="020B0604020202020204" pitchFamily="34" charset="0"/>
              <a:buChar char="•"/>
            </a:pPr>
            <a:endParaRPr lang="en-GB" sz="1100" b="0" dirty="0"/>
          </a:p>
        </p:txBody>
      </p:sp>
      <p:pic>
        <p:nvPicPr>
          <p:cNvPr id="33" name="Picture 32"/>
          <p:cNvPicPr>
            <a:picLocks noChangeAspect="1"/>
          </p:cNvPicPr>
          <p:nvPr/>
        </p:nvPicPr>
        <p:blipFill rotWithShape="1">
          <a:blip r:embed="rId2"/>
          <a:srcRect l="3774" t="7941" r="47091" b="39382"/>
          <a:stretch/>
        </p:blipFill>
        <p:spPr>
          <a:xfrm>
            <a:off x="6734574" y="757139"/>
            <a:ext cx="4339825" cy="2739666"/>
          </a:xfrm>
          <a:prstGeom prst="rect">
            <a:avLst/>
          </a:prstGeom>
        </p:spPr>
      </p:pic>
      <p:pic>
        <p:nvPicPr>
          <p:cNvPr id="34" name="image8.png">
            <a:extLst>
              <a:ext uri="{FF2B5EF4-FFF2-40B4-BE49-F238E27FC236}">
                <a16:creationId xmlns="" xmlns:a16="http://schemas.microsoft.com/office/drawing/2014/main" id="{852542D0-BA45-A649-88EF-F887F699F178}"/>
              </a:ext>
            </a:extLst>
          </p:cNvPr>
          <p:cNvPicPr>
            <a:picLocks noChangeAspect="1"/>
          </p:cNvPicPr>
          <p:nvPr/>
        </p:nvPicPr>
        <p:blipFill>
          <a:blip r:embed="rId3">
            <a:extLst/>
          </a:blip>
          <a:srcRect l="2002" t="4624" r="2002"/>
          <a:stretch>
            <a:fillRect/>
          </a:stretch>
        </p:blipFill>
        <p:spPr>
          <a:xfrm>
            <a:off x="7114196" y="938739"/>
            <a:ext cx="3580580" cy="2387600"/>
          </a:xfrm>
          <a:prstGeom prst="rect">
            <a:avLst/>
          </a:prstGeom>
          <a:ln w="12700">
            <a:miter lim="400000"/>
          </a:ln>
        </p:spPr>
      </p:pic>
      <p:pic>
        <p:nvPicPr>
          <p:cNvPr id="35" name="Data Panels Rank.png"/>
          <p:cNvPicPr>
            <a:picLocks noChangeAspect="1"/>
          </p:cNvPicPr>
          <p:nvPr/>
        </p:nvPicPr>
        <p:blipFill>
          <a:blip r:embed="rId4">
            <a:extLst/>
          </a:blip>
          <a:srcRect l="464" r="464"/>
          <a:stretch>
            <a:fillRect/>
          </a:stretch>
        </p:blipFill>
        <p:spPr>
          <a:xfrm>
            <a:off x="5841841" y="3399742"/>
            <a:ext cx="3572816" cy="2443227"/>
          </a:xfrm>
          <a:prstGeom prst="rect">
            <a:avLst/>
          </a:prstGeom>
          <a:ln w="25400">
            <a:miter lim="400000"/>
          </a:ln>
          <a:effectLst>
            <a:outerShdw blurRad="254000" dist="127000" dir="5400000" rotWithShape="0">
              <a:srgbClr val="000000">
                <a:alpha val="30000"/>
              </a:srgbClr>
            </a:outerShdw>
          </a:effectLst>
        </p:spPr>
      </p:pic>
      <p:pic>
        <p:nvPicPr>
          <p:cNvPr id="36" name="Picture 35">
            <a:extLst>
              <a:ext uri="{FF2B5EF4-FFF2-40B4-BE49-F238E27FC236}">
                <a16:creationId xmlns="" xmlns:a16="http://schemas.microsoft.com/office/drawing/2014/main" id="{D691EBB7-E9DC-6D49-934E-11AA96FD79F4}"/>
              </a:ext>
            </a:extLst>
          </p:cNvPr>
          <p:cNvPicPr>
            <a:picLocks noChangeAspect="1"/>
          </p:cNvPicPr>
          <p:nvPr/>
        </p:nvPicPr>
        <p:blipFill>
          <a:blip r:embed="rId5"/>
          <a:stretch>
            <a:fillRect/>
          </a:stretch>
        </p:blipFill>
        <p:spPr>
          <a:xfrm rot="19281092">
            <a:off x="9358837" y="2888760"/>
            <a:ext cx="2186531" cy="3177163"/>
          </a:xfrm>
          <a:prstGeom prst="rect">
            <a:avLst/>
          </a:prstGeom>
          <a:effectLst>
            <a:outerShdw blurRad="317500" dist="127000" dir="2700000" algn="ctr" rotWithShape="0">
              <a:srgbClr val="000000">
                <a:alpha val="30000"/>
              </a:srgbClr>
            </a:outerShdw>
          </a:effectLst>
        </p:spPr>
      </p:pic>
    </p:spTree>
    <p:extLst>
      <p:ext uri="{BB962C8B-B14F-4D97-AF65-F5344CB8AC3E}">
        <p14:creationId xmlns:p14="http://schemas.microsoft.com/office/powerpoint/2010/main" val="3940137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Sprint 4: Pulse Survey</a:t>
            </a:r>
            <a:endParaRPr lang="en-US" dirty="0"/>
          </a:p>
        </p:txBody>
      </p:sp>
      <p:sp>
        <p:nvSpPr>
          <p:cNvPr id="4" name="Slide Number Placeholder 3"/>
          <p:cNvSpPr>
            <a:spLocks noGrp="1"/>
          </p:cNvSpPr>
          <p:nvPr>
            <p:ph type="sldNum" sz="quarter" idx="4"/>
          </p:nvPr>
        </p:nvSpPr>
        <p:spPr/>
        <p:txBody>
          <a:bodyPr/>
          <a:lstStyle/>
          <a:p>
            <a:fld id="{2083E393-C0BF-4ED8-8545-7E4C90AFF831}" type="slidenum">
              <a:rPr lang="en-US" smtClean="0">
                <a:solidFill>
                  <a:prstClr val="black"/>
                </a:solidFill>
              </a:rPr>
              <a:pPr/>
              <a:t>17</a:t>
            </a:fld>
            <a:endParaRPr lang="en-US" dirty="0">
              <a:solidFill>
                <a:prstClr val="black"/>
              </a:solidFill>
            </a:endParaRPr>
          </a:p>
        </p:txBody>
      </p:sp>
      <p:sp>
        <p:nvSpPr>
          <p:cNvPr id="5" name="Footer Placeholder 4"/>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31" name="Text Placeholder 2"/>
          <p:cNvSpPr>
            <a:spLocks noGrp="1"/>
          </p:cNvSpPr>
          <p:nvPr>
            <p:ph type="body" sz="quarter" idx="13"/>
          </p:nvPr>
        </p:nvSpPr>
        <p:spPr>
          <a:xfrm>
            <a:off x="609600" y="800240"/>
            <a:ext cx="10972800" cy="276999"/>
          </a:xfrm>
        </p:spPr>
        <p:txBody>
          <a:bodyPr/>
          <a:lstStyle/>
          <a:p>
            <a:r>
              <a:rPr lang="en-GB" dirty="0" smtClean="0"/>
              <a:t>Intelligent survey </a:t>
            </a:r>
            <a:r>
              <a:rPr lang="en-GB" dirty="0" smtClean="0">
                <a:solidFill>
                  <a:srgbClr val="FF0000"/>
                </a:solidFill>
              </a:rPr>
              <a:t>platform</a:t>
            </a:r>
            <a:endParaRPr lang="en-US" dirty="0">
              <a:solidFill>
                <a:srgbClr val="FF0000"/>
              </a:solidFill>
            </a:endParaRPr>
          </a:p>
        </p:txBody>
      </p:sp>
      <p:sp>
        <p:nvSpPr>
          <p:cNvPr id="11" name="Content Placeholder 3"/>
          <p:cNvSpPr txBox="1">
            <a:spLocks/>
          </p:cNvSpPr>
          <p:nvPr/>
        </p:nvSpPr>
        <p:spPr>
          <a:xfrm>
            <a:off x="457201" y="1603948"/>
            <a:ext cx="4773705" cy="4129464"/>
          </a:xfrm>
          <a:prstGeom prst="rect">
            <a:avLst/>
          </a:prstGeom>
        </p:spPr>
        <p:txBody>
          <a:bodyPr/>
          <a:lstStyle>
            <a:lvl1pPr marL="0" indent="0" algn="l" defTabSz="914400" rtl="0" eaLnBrk="1" latinLnBrk="0" hangingPunct="1">
              <a:spcBef>
                <a:spcPts val="0"/>
              </a:spcBef>
              <a:spcAft>
                <a:spcPts val="350"/>
              </a:spcAft>
              <a:buFontTx/>
              <a:buNone/>
              <a:defRPr sz="1800" b="1" kern="1200">
                <a:solidFill>
                  <a:schemeClr val="tx1"/>
                </a:solidFill>
                <a:latin typeface="+mn-lt"/>
                <a:ea typeface="+mn-ea"/>
                <a:cs typeface="+mn-cs"/>
              </a:defRPr>
            </a:lvl1pPr>
            <a:lvl2pPr marL="0" indent="0" algn="l" defTabSz="914400" rtl="0" eaLnBrk="1" latinLnBrk="0" hangingPunct="1">
              <a:spcBef>
                <a:spcPts val="0"/>
              </a:spcBef>
              <a:spcAft>
                <a:spcPts val="350"/>
              </a:spcAft>
              <a:buFontTx/>
              <a:buNone/>
              <a:defRPr sz="1600" kern="1200">
                <a:solidFill>
                  <a:schemeClr val="tx1"/>
                </a:solidFill>
                <a:latin typeface="+mn-lt"/>
                <a:ea typeface="+mn-ea"/>
                <a:cs typeface="+mn-cs"/>
              </a:defRPr>
            </a:lvl2pPr>
            <a:lvl3pPr marL="228600" indent="-228600" algn="l" defTabSz="914400" rtl="0" eaLnBrk="1" latinLnBrk="0" hangingPunct="1">
              <a:spcBef>
                <a:spcPts val="0"/>
              </a:spcBef>
              <a:spcAft>
                <a:spcPts val="350"/>
              </a:spcAft>
              <a:buClr>
                <a:srgbClr val="702082"/>
              </a:buClr>
              <a:buSzPct val="125000"/>
              <a:buFont typeface="Wingdings" pitchFamily="2" charset="2"/>
              <a:buChar char="§"/>
              <a:defRPr sz="1600" kern="1200" baseline="0">
                <a:solidFill>
                  <a:schemeClr val="tx1"/>
                </a:solidFill>
                <a:latin typeface="+mn-lt"/>
                <a:ea typeface="+mn-ea"/>
                <a:cs typeface="+mn-cs"/>
              </a:defRPr>
            </a:lvl3pPr>
            <a:lvl4pPr marL="457200" indent="-228600" algn="l" defTabSz="914400" rtl="0" eaLnBrk="1" latinLnBrk="0" hangingPunct="1">
              <a:spcBef>
                <a:spcPts val="0"/>
              </a:spcBef>
              <a:spcAft>
                <a:spcPts val="280"/>
              </a:spcAft>
              <a:buClr>
                <a:schemeClr val="accent6"/>
              </a:buClr>
              <a:buSzPct val="125000"/>
              <a:buFont typeface="Wingdings" pitchFamily="2" charset="2"/>
              <a:buChar char="§"/>
              <a:defRPr sz="1400" kern="1200">
                <a:solidFill>
                  <a:schemeClr val="tx1"/>
                </a:solidFill>
                <a:latin typeface="+mn-lt"/>
                <a:ea typeface="+mn-ea"/>
                <a:cs typeface="+mn-cs"/>
              </a:defRPr>
            </a:lvl4pPr>
            <a:lvl5pPr marL="731520" indent="-228600" algn="l" defTabSz="914400" rtl="0" eaLnBrk="1" latinLnBrk="0" hangingPunct="1">
              <a:spcBef>
                <a:spcPts val="0"/>
              </a:spcBef>
              <a:spcAft>
                <a:spcPts val="280"/>
              </a:spcAft>
              <a:buClr>
                <a:srgbClr val="000000"/>
              </a:buClr>
              <a:buSzPct val="125000"/>
              <a:buFont typeface="Arial" pitchFamily="34" charset="0"/>
              <a:buChar char="̵"/>
              <a:defRPr sz="1200" kern="1200" baseline="0">
                <a:solidFill>
                  <a:schemeClr val="tx1"/>
                </a:solidFill>
                <a:latin typeface="+mn-lt"/>
                <a:ea typeface="+mn-ea"/>
                <a:cs typeface="+mn-cs"/>
              </a:defRPr>
            </a:lvl5pPr>
            <a:lvl6pPr marL="1005840" indent="-228600" algn="l" defTabSz="914400" rtl="0" eaLnBrk="1" latinLnBrk="0" hangingPunct="1">
              <a:spcBef>
                <a:spcPts val="0"/>
              </a:spcBef>
              <a:spcAft>
                <a:spcPts val="240"/>
              </a:spcAft>
              <a:buClr>
                <a:srgbClr val="000000"/>
              </a:buClr>
              <a:buFont typeface="Arial" pitchFamily="34" charset="0"/>
              <a:buChar char="̵"/>
              <a:defRPr sz="1100" kern="1200" baseline="0">
                <a:solidFill>
                  <a:schemeClr val="tx1"/>
                </a:solidFill>
                <a:latin typeface="+mn-lt"/>
                <a:ea typeface="+mn-ea"/>
                <a:cs typeface="+mn-cs"/>
              </a:defRPr>
            </a:lvl6pPr>
            <a:lvl7pPr marL="1280160" indent="-228600" algn="l" defTabSz="914400" rtl="0" eaLnBrk="1" latinLnBrk="0" hangingPunct="1">
              <a:spcBef>
                <a:spcPts val="0"/>
              </a:spcBef>
              <a:spcAft>
                <a:spcPts val="240"/>
              </a:spcAft>
              <a:buClr>
                <a:srgbClr val="000000"/>
              </a:buClr>
              <a:buFont typeface="Arial" pitchFamily="34" charset="0"/>
              <a:buChar char="̵"/>
              <a:defRPr sz="11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600"/>
              </a:spcAft>
              <a:buClr>
                <a:schemeClr val="accent1"/>
              </a:buClr>
              <a:buFont typeface="Wingdings" panose="05000000000000000000" pitchFamily="2" charset="2"/>
              <a:buChar char="§"/>
            </a:pPr>
            <a:r>
              <a:rPr lang="en-US" sz="1200" b="0" dirty="0" smtClean="0">
                <a:solidFill>
                  <a:schemeClr val="accent6">
                    <a:lumMod val="75000"/>
                  </a:schemeClr>
                </a:solidFill>
              </a:rPr>
              <a:t>Quickly and easily sense check employee sentiment and/or response to initiatives </a:t>
            </a:r>
          </a:p>
          <a:p>
            <a:pPr marL="285750" indent="-285750">
              <a:spcAft>
                <a:spcPts val="600"/>
              </a:spcAft>
              <a:buClr>
                <a:schemeClr val="accent1"/>
              </a:buClr>
              <a:buFont typeface="Wingdings" panose="05000000000000000000" pitchFamily="2" charset="2"/>
              <a:buChar char="§"/>
            </a:pPr>
            <a:r>
              <a:rPr lang="en-US" sz="1200" b="0" dirty="0" smtClean="0">
                <a:solidFill>
                  <a:schemeClr val="accent6">
                    <a:lumMod val="75000"/>
                  </a:schemeClr>
                </a:solidFill>
              </a:rPr>
              <a:t>Easily design and deploy employee surveys, using proven software</a:t>
            </a:r>
          </a:p>
          <a:p>
            <a:pPr marL="285750" indent="-285750">
              <a:spcAft>
                <a:spcPts val="600"/>
              </a:spcAft>
              <a:buClr>
                <a:schemeClr val="accent1"/>
              </a:buClr>
              <a:buFont typeface="Wingdings" panose="05000000000000000000" pitchFamily="2" charset="2"/>
              <a:buChar char="§"/>
            </a:pPr>
            <a:r>
              <a:rPr lang="en-US" sz="1200" b="0" dirty="0" smtClean="0">
                <a:solidFill>
                  <a:schemeClr val="accent6">
                    <a:lumMod val="75000"/>
                  </a:schemeClr>
                </a:solidFill>
              </a:rPr>
              <a:t>Choose from 400 validated questions and 400 annually updated benchmarks; administer in 73 available languages</a:t>
            </a:r>
          </a:p>
          <a:p>
            <a:pPr marL="285750" indent="-285750">
              <a:spcAft>
                <a:spcPts val="600"/>
              </a:spcAft>
              <a:buClr>
                <a:schemeClr val="accent1"/>
              </a:buClr>
              <a:buFont typeface="Wingdings" panose="05000000000000000000" pitchFamily="2" charset="2"/>
              <a:buChar char="§"/>
            </a:pPr>
            <a:r>
              <a:rPr lang="en-US" sz="1200" b="0" dirty="0" smtClean="0">
                <a:solidFill>
                  <a:schemeClr val="accent6">
                    <a:lumMod val="75000"/>
                  </a:schemeClr>
                </a:solidFill>
              </a:rPr>
              <a:t>The most cost effective way of ensuring continuous listening and measuring progress </a:t>
            </a:r>
          </a:p>
          <a:p>
            <a:pPr marL="285750" indent="-285750">
              <a:spcAft>
                <a:spcPts val="600"/>
              </a:spcAft>
              <a:buClr>
                <a:schemeClr val="accent1"/>
              </a:buClr>
              <a:buFont typeface="Wingdings" panose="05000000000000000000" pitchFamily="2" charset="2"/>
              <a:buChar char="§"/>
            </a:pPr>
            <a:r>
              <a:rPr lang="en-US" sz="1200" b="0" dirty="0" smtClean="0">
                <a:solidFill>
                  <a:schemeClr val="accent6">
                    <a:lumMod val="75000"/>
                  </a:schemeClr>
                </a:solidFill>
              </a:rPr>
              <a:t>Combine with: Willis Towers Watson Employee Engagement Software to enhance your listening strategy, build and trends and make it continuous </a:t>
            </a:r>
            <a:endParaRPr lang="en-US" sz="1200" b="0" dirty="0">
              <a:solidFill>
                <a:schemeClr val="accent6">
                  <a:lumMod val="75000"/>
                </a:schemeClr>
              </a:solidFill>
            </a:endParaRPr>
          </a:p>
        </p:txBody>
      </p:sp>
      <p:sp>
        <p:nvSpPr>
          <p:cNvPr id="12" name="Content Placeholder 11"/>
          <p:cNvSpPr txBox="1">
            <a:spLocks/>
          </p:cNvSpPr>
          <p:nvPr/>
        </p:nvSpPr>
        <p:spPr>
          <a:xfrm>
            <a:off x="457201" y="4308244"/>
            <a:ext cx="4773707" cy="1561178"/>
          </a:xfrm>
          <a:prstGeom prst="rect">
            <a:avLst/>
          </a:prstGeom>
          <a:solidFill>
            <a:schemeClr val="accent4"/>
          </a:solidFill>
        </p:spPr>
        <p:txBody>
          <a:bodyPr vert="horz" wrap="square" lIns="72000" tIns="72000" rIns="0" bIns="72000" rtlCol="0">
            <a:spAutoFit/>
          </a:bodyPr>
          <a:lstStyle>
            <a:lvl1pPr marL="0" indent="0" algn="l" defTabSz="914400" rtl="0" eaLnBrk="1" latinLnBrk="0" hangingPunct="1">
              <a:spcBef>
                <a:spcPts val="0"/>
              </a:spcBef>
              <a:spcAft>
                <a:spcPts val="350"/>
              </a:spcAft>
              <a:buFontTx/>
              <a:buNone/>
              <a:defRPr sz="1400" b="1" kern="1200">
                <a:solidFill>
                  <a:schemeClr val="tx1"/>
                </a:solidFill>
                <a:latin typeface="+mn-lt"/>
                <a:ea typeface="+mn-ea"/>
                <a:cs typeface="+mn-cs"/>
              </a:defRPr>
            </a:lvl1pPr>
            <a:lvl2pPr marL="0" indent="0" algn="l" defTabSz="914400" rtl="0" eaLnBrk="1" latinLnBrk="0" hangingPunct="1">
              <a:spcBef>
                <a:spcPts val="0"/>
              </a:spcBef>
              <a:spcAft>
                <a:spcPts val="350"/>
              </a:spcAft>
              <a:buFontTx/>
              <a:buNone/>
              <a:defRPr sz="1400" kern="1200">
                <a:solidFill>
                  <a:schemeClr val="tx1"/>
                </a:solidFill>
                <a:latin typeface="+mn-lt"/>
                <a:ea typeface="+mn-ea"/>
                <a:cs typeface="+mn-cs"/>
              </a:defRPr>
            </a:lvl2pPr>
            <a:lvl3pPr marL="228600" indent="-228600" algn="l" defTabSz="914400" rtl="0" eaLnBrk="1" latinLnBrk="0" hangingPunct="1">
              <a:spcBef>
                <a:spcPts val="0"/>
              </a:spcBef>
              <a:spcAft>
                <a:spcPts val="350"/>
              </a:spcAft>
              <a:buClr>
                <a:srgbClr val="702082"/>
              </a:buClr>
              <a:buFont typeface="Wingdings" pitchFamily="2" charset="2"/>
              <a:buChar char="§"/>
              <a:defRPr sz="1400" kern="1200" baseline="0">
                <a:solidFill>
                  <a:schemeClr val="tx1"/>
                </a:solidFill>
                <a:latin typeface="+mn-lt"/>
                <a:ea typeface="+mn-ea"/>
                <a:cs typeface="+mn-cs"/>
              </a:defRPr>
            </a:lvl3pPr>
            <a:lvl4pPr marL="457200" indent="-228600" algn="l" defTabSz="914400" rtl="0" eaLnBrk="1" latinLnBrk="0" hangingPunct="1">
              <a:spcBef>
                <a:spcPts val="0"/>
              </a:spcBef>
              <a:spcAft>
                <a:spcPts val="280"/>
              </a:spcAft>
              <a:buClr>
                <a:schemeClr val="accent6"/>
              </a:buClr>
              <a:buFont typeface="Wingdings" pitchFamily="2" charset="2"/>
              <a:buChar char="§"/>
              <a:defRPr sz="1200" kern="1200">
                <a:solidFill>
                  <a:schemeClr val="tx1"/>
                </a:solidFill>
                <a:latin typeface="+mn-lt"/>
                <a:ea typeface="+mn-ea"/>
                <a:cs typeface="+mn-cs"/>
              </a:defRPr>
            </a:lvl4pPr>
            <a:lvl5pPr marL="731520" indent="-228600" algn="l" defTabSz="914400" rtl="0" eaLnBrk="1" latinLnBrk="0" hangingPunct="1">
              <a:spcBef>
                <a:spcPts val="0"/>
              </a:spcBef>
              <a:spcAft>
                <a:spcPts val="280"/>
              </a:spcAft>
              <a:buClr>
                <a:srgbClr val="000000"/>
              </a:buClr>
              <a:buFont typeface="Arial" pitchFamily="34" charset="0"/>
              <a:buChar char="̵"/>
              <a:defRPr sz="1200" kern="1200" baseline="0">
                <a:solidFill>
                  <a:schemeClr val="tx1"/>
                </a:solidFill>
                <a:latin typeface="+mn-lt"/>
                <a:ea typeface="+mn-ea"/>
                <a:cs typeface="+mn-cs"/>
              </a:defRPr>
            </a:lvl5pPr>
            <a:lvl6pPr marL="1005840" indent="-228600" algn="l" defTabSz="914400" rtl="0" eaLnBrk="1" latinLnBrk="0" hangingPunct="1">
              <a:spcBef>
                <a:spcPts val="0"/>
              </a:spcBef>
              <a:spcAft>
                <a:spcPts val="240"/>
              </a:spcAft>
              <a:buClr>
                <a:srgbClr val="000000"/>
              </a:buClr>
              <a:buFont typeface="Arial" pitchFamily="34" charset="0"/>
              <a:buChar char="̵"/>
              <a:defRPr sz="1000" kern="1200" baseline="0">
                <a:solidFill>
                  <a:schemeClr val="tx1"/>
                </a:solidFill>
                <a:latin typeface="+mn-lt"/>
                <a:ea typeface="+mn-ea"/>
                <a:cs typeface="+mn-cs"/>
              </a:defRPr>
            </a:lvl6pPr>
            <a:lvl7pPr marL="1280160" indent="-228600" algn="l" defTabSz="914400" rtl="0" eaLnBrk="1" latinLnBrk="0" hangingPunct="1">
              <a:spcBef>
                <a:spcPts val="0"/>
              </a:spcBef>
              <a:spcAft>
                <a:spcPts val="240"/>
              </a:spcAft>
              <a:buClr>
                <a:srgbClr val="000000"/>
              </a:buClr>
              <a:buFont typeface="Arial" pitchFamily="34" charset="0"/>
              <a:buChar char="̵"/>
              <a:defRPr sz="1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pPr>
            <a:r>
              <a:rPr lang="en-GB" sz="1200" dirty="0" smtClean="0">
                <a:solidFill>
                  <a:prstClr val="white"/>
                </a:solidFill>
              </a:rPr>
              <a:t>Output</a:t>
            </a:r>
            <a:endParaRPr lang="en-GB" sz="1200" dirty="0">
              <a:solidFill>
                <a:prstClr val="white"/>
              </a:solidFill>
            </a:endParaRPr>
          </a:p>
          <a:p>
            <a:pPr marL="176213" indent="-176213">
              <a:spcAft>
                <a:spcPts val="600"/>
              </a:spcAft>
              <a:buClr>
                <a:prstClr val="white"/>
              </a:buClr>
              <a:buSzPct val="100000"/>
              <a:buFont typeface="Wingdings" panose="05000000000000000000" pitchFamily="2" charset="2"/>
              <a:buChar char="§"/>
            </a:pPr>
            <a:r>
              <a:rPr lang="en-US" sz="1200" b="0" dirty="0" smtClean="0">
                <a:solidFill>
                  <a:prstClr val="white"/>
                </a:solidFill>
              </a:rPr>
              <a:t>A quick </a:t>
            </a:r>
            <a:r>
              <a:rPr lang="en-US" sz="1200" b="0" dirty="0">
                <a:solidFill>
                  <a:prstClr val="white"/>
                </a:solidFill>
              </a:rPr>
              <a:t>and agile way to obtain quantitative data</a:t>
            </a:r>
          </a:p>
          <a:p>
            <a:pPr marL="176213" indent="-176213">
              <a:spcAft>
                <a:spcPts val="600"/>
              </a:spcAft>
              <a:buClr>
                <a:prstClr val="white"/>
              </a:buClr>
              <a:buSzPct val="100000"/>
              <a:buFont typeface="Wingdings" panose="05000000000000000000" pitchFamily="2" charset="2"/>
              <a:buChar char="§"/>
            </a:pPr>
            <a:r>
              <a:rPr lang="en-US" sz="1200" b="0" dirty="0">
                <a:solidFill>
                  <a:prstClr val="white"/>
                </a:solidFill>
              </a:rPr>
              <a:t>Assessment of engagement, impact, integration activities and </a:t>
            </a:r>
            <a:r>
              <a:rPr lang="en-US" sz="1200" b="0" dirty="0" smtClean="0">
                <a:solidFill>
                  <a:prstClr val="white"/>
                </a:solidFill>
              </a:rPr>
              <a:t>effectiveness</a:t>
            </a:r>
            <a:endParaRPr lang="en-US" sz="1200" b="0" dirty="0">
              <a:solidFill>
                <a:prstClr val="white"/>
              </a:solidFill>
            </a:endParaRPr>
          </a:p>
          <a:p>
            <a:pPr marL="176213" indent="-176213">
              <a:spcAft>
                <a:spcPts val="600"/>
              </a:spcAft>
              <a:buClr>
                <a:prstClr val="white"/>
              </a:buClr>
              <a:buSzPct val="100000"/>
              <a:buFont typeface="Wingdings" panose="05000000000000000000" pitchFamily="2" charset="2"/>
              <a:buChar char="§"/>
            </a:pPr>
            <a:r>
              <a:rPr lang="en-US" sz="1200" b="0" dirty="0">
                <a:solidFill>
                  <a:prstClr val="white"/>
                </a:solidFill>
              </a:rPr>
              <a:t>Frequent pulse-taking (e.g., quarterly) measures the integration process </a:t>
            </a:r>
            <a:r>
              <a:rPr lang="en-US" sz="1200" b="0" dirty="0" smtClean="0">
                <a:solidFill>
                  <a:prstClr val="white"/>
                </a:solidFill>
              </a:rPr>
              <a:t>to date</a:t>
            </a:r>
            <a:endParaRPr lang="en-US" sz="1200" b="0" dirty="0">
              <a:solidFill>
                <a:prstClr val="white"/>
              </a:solidFill>
            </a:endParaRPr>
          </a:p>
        </p:txBody>
      </p: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59565" y="2046892"/>
            <a:ext cx="2743200" cy="4114106"/>
          </a:xfrm>
          <a:prstGeom prst="rect">
            <a:avLst/>
          </a:prstGeom>
        </p:spPr>
      </p:pic>
      <p:pic>
        <p:nvPicPr>
          <p:cNvPr id="10" name="Picture 9"/>
          <p:cNvPicPr>
            <a:picLocks noChangeAspect="1"/>
          </p:cNvPicPr>
          <p:nvPr/>
        </p:nvPicPr>
        <p:blipFill>
          <a:blip r:embed="rId3"/>
          <a:stretch>
            <a:fillRect/>
          </a:stretch>
        </p:blipFill>
        <p:spPr>
          <a:xfrm>
            <a:off x="4818378" y="63574"/>
            <a:ext cx="6400800" cy="2241778"/>
          </a:xfrm>
          <a:prstGeom prst="rect">
            <a:avLst/>
          </a:prstGeom>
        </p:spPr>
      </p:pic>
    </p:spTree>
    <p:extLst>
      <p:ext uri="{BB962C8B-B14F-4D97-AF65-F5344CB8AC3E}">
        <p14:creationId xmlns:p14="http://schemas.microsoft.com/office/powerpoint/2010/main" val="3339530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Proposal Site Architecture</a:t>
            </a:r>
            <a:endParaRPr lang="en-US" dirty="0">
              <a:latin typeface="+mn-lt"/>
            </a:endParaRPr>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2083E393-C0BF-4ED8-8545-7E4C90AFF831}" type="slidenum">
              <a:rPr lang="en-US" smtClean="0">
                <a:solidFill>
                  <a:prstClr val="black"/>
                </a:solidFill>
              </a:rPr>
              <a:pPr/>
              <a:t>2</a:t>
            </a:fld>
            <a:endParaRPr lang="en-US" dirty="0">
              <a:solidFill>
                <a:prstClr val="black"/>
              </a:solidFill>
            </a:endParaRPr>
          </a:p>
        </p:txBody>
      </p:sp>
      <p:sp>
        <p:nvSpPr>
          <p:cNvPr id="5" name="Footer Placeholder 4"/>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12" name="Freeform 11"/>
          <p:cNvSpPr/>
          <p:nvPr/>
        </p:nvSpPr>
        <p:spPr>
          <a:xfrm>
            <a:off x="6096000" y="1700116"/>
            <a:ext cx="2368078" cy="410988"/>
          </a:xfrm>
          <a:custGeom>
            <a:avLst/>
            <a:gdLst/>
            <a:ahLst/>
            <a:cxnLst/>
            <a:rect l="0" t="0" r="0" b="0"/>
            <a:pathLst>
              <a:path>
                <a:moveTo>
                  <a:pt x="0" y="0"/>
                </a:moveTo>
                <a:lnTo>
                  <a:pt x="0" y="205494"/>
                </a:lnTo>
                <a:lnTo>
                  <a:pt x="2368078" y="205494"/>
                </a:lnTo>
                <a:lnTo>
                  <a:pt x="2368078" y="41098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12"/>
          <p:cNvSpPr/>
          <p:nvPr/>
        </p:nvSpPr>
        <p:spPr>
          <a:xfrm>
            <a:off x="6050280" y="1700116"/>
            <a:ext cx="91440" cy="410988"/>
          </a:xfrm>
          <a:custGeom>
            <a:avLst/>
            <a:gdLst/>
            <a:ahLst/>
            <a:cxnLst/>
            <a:rect l="0" t="0" r="0" b="0"/>
            <a:pathLst>
              <a:path>
                <a:moveTo>
                  <a:pt x="45720" y="0"/>
                </a:moveTo>
                <a:lnTo>
                  <a:pt x="45720" y="41098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2945085" y="3089649"/>
            <a:ext cx="293563" cy="2344852"/>
          </a:xfrm>
          <a:custGeom>
            <a:avLst/>
            <a:gdLst/>
            <a:ahLst/>
            <a:cxnLst/>
            <a:rect l="0" t="0" r="0" b="0"/>
            <a:pathLst>
              <a:path>
                <a:moveTo>
                  <a:pt x="0" y="0"/>
                </a:moveTo>
                <a:lnTo>
                  <a:pt x="0" y="2344852"/>
                </a:lnTo>
                <a:lnTo>
                  <a:pt x="293563" y="234485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14"/>
          <p:cNvSpPr/>
          <p:nvPr/>
        </p:nvSpPr>
        <p:spPr>
          <a:xfrm>
            <a:off x="2945085" y="3089649"/>
            <a:ext cx="293563" cy="860860"/>
          </a:xfrm>
          <a:custGeom>
            <a:avLst/>
            <a:gdLst/>
            <a:ahLst/>
            <a:cxnLst/>
            <a:rect l="0" t="0" r="0" b="0"/>
            <a:pathLst>
              <a:path>
                <a:moveTo>
                  <a:pt x="0" y="0"/>
                </a:moveTo>
                <a:lnTo>
                  <a:pt x="0" y="860860"/>
                </a:lnTo>
                <a:lnTo>
                  <a:pt x="293563" y="86086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3727921" y="1700116"/>
            <a:ext cx="2368078" cy="410988"/>
          </a:xfrm>
          <a:custGeom>
            <a:avLst/>
            <a:gdLst/>
            <a:ahLst/>
            <a:cxnLst/>
            <a:rect l="0" t="0" r="0" b="0"/>
            <a:pathLst>
              <a:path>
                <a:moveTo>
                  <a:pt x="2368078" y="0"/>
                </a:moveTo>
                <a:lnTo>
                  <a:pt x="2368078" y="205494"/>
                </a:lnTo>
                <a:lnTo>
                  <a:pt x="0" y="205494"/>
                </a:lnTo>
                <a:lnTo>
                  <a:pt x="0" y="41098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reeform 16"/>
          <p:cNvSpPr/>
          <p:nvPr/>
        </p:nvSpPr>
        <p:spPr>
          <a:xfrm>
            <a:off x="5117455" y="721571"/>
            <a:ext cx="1957089" cy="978544"/>
          </a:xfrm>
          <a:custGeom>
            <a:avLst/>
            <a:gdLst>
              <a:gd name="connsiteX0" fmla="*/ 0 w 1957089"/>
              <a:gd name="connsiteY0" fmla="*/ 0 h 978544"/>
              <a:gd name="connsiteX1" fmla="*/ 1957089 w 1957089"/>
              <a:gd name="connsiteY1" fmla="*/ 0 h 978544"/>
              <a:gd name="connsiteX2" fmla="*/ 1957089 w 1957089"/>
              <a:gd name="connsiteY2" fmla="*/ 978544 h 978544"/>
              <a:gd name="connsiteX3" fmla="*/ 0 w 1957089"/>
              <a:gd name="connsiteY3" fmla="*/ 978544 h 978544"/>
              <a:gd name="connsiteX4" fmla="*/ 0 w 1957089"/>
              <a:gd name="connsiteY4" fmla="*/ 0 h 978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089" h="978544">
                <a:moveTo>
                  <a:pt x="0" y="0"/>
                </a:moveTo>
                <a:lnTo>
                  <a:pt x="1957089" y="0"/>
                </a:lnTo>
                <a:lnTo>
                  <a:pt x="1957089" y="978544"/>
                </a:lnTo>
                <a:lnTo>
                  <a:pt x="0" y="9785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lvl="0" algn="ctr" defTabSz="533400">
              <a:lnSpc>
                <a:spcPct val="90000"/>
              </a:lnSpc>
              <a:spcBef>
                <a:spcPct val="0"/>
              </a:spcBef>
              <a:spcAft>
                <a:spcPct val="35000"/>
              </a:spcAft>
            </a:pPr>
            <a:r>
              <a:rPr lang="en-US" sz="1200" kern="1200" dirty="0" smtClean="0"/>
              <a:t>HR Leading Change at </a:t>
            </a:r>
            <a:r>
              <a:rPr lang="en-US" sz="1200" kern="1200" dirty="0" smtClean="0">
                <a:solidFill>
                  <a:srgbClr val="FF0000"/>
                </a:solidFill>
              </a:rPr>
              <a:t>L3 </a:t>
            </a:r>
            <a:r>
              <a:rPr lang="en-US" sz="1200" kern="1200" dirty="0" smtClean="0"/>
              <a:t>Harris</a:t>
            </a:r>
            <a:endParaRPr lang="en-US" sz="1200" kern="1200" dirty="0"/>
          </a:p>
        </p:txBody>
      </p:sp>
      <p:sp>
        <p:nvSpPr>
          <p:cNvPr id="18" name="Freeform 17"/>
          <p:cNvSpPr/>
          <p:nvPr/>
        </p:nvSpPr>
        <p:spPr>
          <a:xfrm>
            <a:off x="2749376" y="2111104"/>
            <a:ext cx="1957089" cy="978544"/>
          </a:xfrm>
          <a:custGeom>
            <a:avLst/>
            <a:gdLst>
              <a:gd name="connsiteX0" fmla="*/ 0 w 1957089"/>
              <a:gd name="connsiteY0" fmla="*/ 0 h 978544"/>
              <a:gd name="connsiteX1" fmla="*/ 1957089 w 1957089"/>
              <a:gd name="connsiteY1" fmla="*/ 0 h 978544"/>
              <a:gd name="connsiteX2" fmla="*/ 1957089 w 1957089"/>
              <a:gd name="connsiteY2" fmla="*/ 978544 h 978544"/>
              <a:gd name="connsiteX3" fmla="*/ 0 w 1957089"/>
              <a:gd name="connsiteY3" fmla="*/ 978544 h 978544"/>
              <a:gd name="connsiteX4" fmla="*/ 0 w 1957089"/>
              <a:gd name="connsiteY4" fmla="*/ 0 h 978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089" h="978544">
                <a:moveTo>
                  <a:pt x="0" y="0"/>
                </a:moveTo>
                <a:lnTo>
                  <a:pt x="1957089" y="0"/>
                </a:lnTo>
                <a:lnTo>
                  <a:pt x="1957089" y="978544"/>
                </a:lnTo>
                <a:lnTo>
                  <a:pt x="0" y="9785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lvl="0" algn="ctr" defTabSz="533400">
              <a:lnSpc>
                <a:spcPct val="90000"/>
              </a:lnSpc>
              <a:spcBef>
                <a:spcPct val="0"/>
              </a:spcBef>
              <a:spcAft>
                <a:spcPct val="35000"/>
              </a:spcAft>
            </a:pPr>
            <a:r>
              <a:rPr lang="en-US" sz="1200" kern="1200" dirty="0" smtClean="0"/>
              <a:t>Home icon and home page elements</a:t>
            </a:r>
            <a:endParaRPr lang="en-US" sz="1200" kern="1200" dirty="0"/>
          </a:p>
        </p:txBody>
      </p:sp>
      <p:sp>
        <p:nvSpPr>
          <p:cNvPr id="19" name="Freeform 18"/>
          <p:cNvSpPr/>
          <p:nvPr/>
        </p:nvSpPr>
        <p:spPr>
          <a:xfrm>
            <a:off x="3238647" y="3421846"/>
            <a:ext cx="1878807" cy="1057327"/>
          </a:xfrm>
          <a:custGeom>
            <a:avLst/>
            <a:gdLst>
              <a:gd name="connsiteX0" fmla="*/ 0 w 1746976"/>
              <a:gd name="connsiteY0" fmla="*/ 0 h 1057327"/>
              <a:gd name="connsiteX1" fmla="*/ 1746976 w 1746976"/>
              <a:gd name="connsiteY1" fmla="*/ 0 h 1057327"/>
              <a:gd name="connsiteX2" fmla="*/ 1746976 w 1746976"/>
              <a:gd name="connsiteY2" fmla="*/ 1057327 h 1057327"/>
              <a:gd name="connsiteX3" fmla="*/ 0 w 1746976"/>
              <a:gd name="connsiteY3" fmla="*/ 1057327 h 1057327"/>
              <a:gd name="connsiteX4" fmla="*/ 0 w 1746976"/>
              <a:gd name="connsiteY4" fmla="*/ 0 h 105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6976" h="1057327">
                <a:moveTo>
                  <a:pt x="0" y="0"/>
                </a:moveTo>
                <a:lnTo>
                  <a:pt x="1746976" y="0"/>
                </a:lnTo>
                <a:lnTo>
                  <a:pt x="1746976" y="1057327"/>
                </a:lnTo>
                <a:lnTo>
                  <a:pt x="0" y="105732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lvl="0" algn="l" defTabSz="444500">
              <a:lnSpc>
                <a:spcPct val="90000"/>
              </a:lnSpc>
              <a:spcBef>
                <a:spcPct val="0"/>
              </a:spcBef>
              <a:spcAft>
                <a:spcPct val="35000"/>
              </a:spcAft>
            </a:pPr>
            <a:r>
              <a:rPr lang="en-US" sz="1000" b="1" kern="1200" dirty="0" smtClean="0"/>
              <a:t>Image sliders </a:t>
            </a:r>
          </a:p>
          <a:p>
            <a:pPr lvl="0" algn="l" defTabSz="444500">
              <a:lnSpc>
                <a:spcPct val="90000"/>
              </a:lnSpc>
              <a:spcBef>
                <a:spcPct val="0"/>
              </a:spcBef>
              <a:spcAft>
                <a:spcPct val="35000"/>
              </a:spcAft>
            </a:pPr>
            <a:r>
              <a:rPr lang="en-US" sz="1000" kern="1200" dirty="0" smtClean="0"/>
              <a:t>1: Power Ambition</a:t>
            </a:r>
          </a:p>
          <a:p>
            <a:pPr lvl="0" algn="l" defTabSz="444500">
              <a:lnSpc>
                <a:spcPct val="90000"/>
              </a:lnSpc>
              <a:spcBef>
                <a:spcPct val="0"/>
              </a:spcBef>
              <a:spcAft>
                <a:spcPct val="35000"/>
              </a:spcAft>
            </a:pPr>
            <a:r>
              <a:rPr lang="en-US" sz="1000" kern="1200" dirty="0" smtClean="0"/>
              <a:t>2: Seize Moments</a:t>
            </a:r>
            <a:br>
              <a:rPr lang="en-US" sz="1000" kern="1200" dirty="0" smtClean="0"/>
            </a:br>
            <a:r>
              <a:rPr lang="en-US" sz="1000" kern="1200" dirty="0" smtClean="0"/>
              <a:t/>
            </a:r>
            <a:br>
              <a:rPr lang="en-US" sz="1000" kern="1200" dirty="0" smtClean="0"/>
            </a:br>
            <a:r>
              <a:rPr lang="en-US" sz="1000" kern="1200" dirty="0" smtClean="0"/>
              <a:t>3: Connect the Dots</a:t>
            </a:r>
            <a:endParaRPr lang="en-US" sz="1000" kern="1200" dirty="0"/>
          </a:p>
        </p:txBody>
      </p:sp>
      <p:sp>
        <p:nvSpPr>
          <p:cNvPr id="20" name="Freeform 19"/>
          <p:cNvSpPr/>
          <p:nvPr/>
        </p:nvSpPr>
        <p:spPr>
          <a:xfrm>
            <a:off x="3238648" y="4675692"/>
            <a:ext cx="2019152" cy="1342546"/>
          </a:xfrm>
          <a:custGeom>
            <a:avLst/>
            <a:gdLst>
              <a:gd name="connsiteX0" fmla="*/ 0 w 1796823"/>
              <a:gd name="connsiteY0" fmla="*/ 0 h 1167472"/>
              <a:gd name="connsiteX1" fmla="*/ 1796823 w 1796823"/>
              <a:gd name="connsiteY1" fmla="*/ 0 h 1167472"/>
              <a:gd name="connsiteX2" fmla="*/ 1796823 w 1796823"/>
              <a:gd name="connsiteY2" fmla="*/ 1167472 h 1167472"/>
              <a:gd name="connsiteX3" fmla="*/ 0 w 1796823"/>
              <a:gd name="connsiteY3" fmla="*/ 1167472 h 1167472"/>
              <a:gd name="connsiteX4" fmla="*/ 0 w 1796823"/>
              <a:gd name="connsiteY4" fmla="*/ 0 h 11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23" h="1167472">
                <a:moveTo>
                  <a:pt x="0" y="0"/>
                </a:moveTo>
                <a:lnTo>
                  <a:pt x="1796823" y="0"/>
                </a:lnTo>
                <a:lnTo>
                  <a:pt x="1796823" y="1167472"/>
                </a:lnTo>
                <a:lnTo>
                  <a:pt x="0" y="116747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defTabSz="444500">
              <a:lnSpc>
                <a:spcPct val="90000"/>
              </a:lnSpc>
              <a:spcBef>
                <a:spcPct val="0"/>
              </a:spcBef>
              <a:spcAft>
                <a:spcPct val="35000"/>
              </a:spcAft>
            </a:pPr>
            <a:r>
              <a:rPr lang="en-US" sz="1000" b="1" kern="1200" dirty="0" smtClean="0"/>
              <a:t>Primary Section Boxes: </a:t>
            </a:r>
          </a:p>
          <a:p>
            <a:pPr marL="228600" indent="-228600" defTabSz="444500">
              <a:lnSpc>
                <a:spcPct val="90000"/>
              </a:lnSpc>
              <a:spcBef>
                <a:spcPct val="0"/>
              </a:spcBef>
              <a:spcAft>
                <a:spcPct val="35000"/>
              </a:spcAft>
              <a:buFont typeface="+mj-lt"/>
              <a:buAutoNum type="arabicPeriod"/>
            </a:pPr>
            <a:r>
              <a:rPr lang="en-US" sz="1000" kern="1200" dirty="0" smtClean="0"/>
              <a:t>[Our Approach/Preparing you to Lead? ] </a:t>
            </a:r>
          </a:p>
          <a:p>
            <a:pPr marL="228600" indent="-228600" defTabSz="444500">
              <a:lnSpc>
                <a:spcPct val="90000"/>
              </a:lnSpc>
              <a:spcBef>
                <a:spcPct val="0"/>
              </a:spcBef>
              <a:spcAft>
                <a:spcPct val="35000"/>
              </a:spcAft>
              <a:buFont typeface="+mj-lt"/>
              <a:buAutoNum type="arabicPeriod"/>
            </a:pPr>
            <a:r>
              <a:rPr lang="en-US" sz="1000" dirty="0" smtClean="0"/>
              <a:t>Connecting to Individuals</a:t>
            </a:r>
            <a:r>
              <a:rPr lang="en-US" sz="1000" kern="1200" dirty="0" smtClean="0"/>
              <a:t/>
            </a:r>
            <a:br>
              <a:rPr lang="en-US" sz="1000" kern="1200" dirty="0" smtClean="0"/>
            </a:br>
            <a:r>
              <a:rPr lang="en-US" sz="1000" kern="1200" dirty="0" smtClean="0"/>
              <a:t/>
            </a:r>
            <a:br>
              <a:rPr lang="en-US" sz="1000" kern="1200" dirty="0" smtClean="0"/>
            </a:br>
            <a:r>
              <a:rPr lang="en-US" sz="1000" dirty="0" smtClean="0"/>
              <a:t>Success </a:t>
            </a:r>
            <a:r>
              <a:rPr lang="en-US" sz="1000" dirty="0"/>
              <a:t>Stories</a:t>
            </a:r>
          </a:p>
          <a:p>
            <a:pPr marL="228600" lvl="0" indent="-228600" algn="l" defTabSz="444500">
              <a:lnSpc>
                <a:spcPct val="90000"/>
              </a:lnSpc>
              <a:spcBef>
                <a:spcPct val="0"/>
              </a:spcBef>
              <a:spcAft>
                <a:spcPct val="35000"/>
              </a:spcAft>
              <a:buFont typeface="+mj-lt"/>
              <a:buAutoNum type="arabicPeriod"/>
            </a:pPr>
            <a:r>
              <a:rPr lang="en-US" sz="1000" kern="1200" dirty="0" smtClean="0"/>
              <a:t>Excel Response and Indicative Fees </a:t>
            </a:r>
            <a:endParaRPr lang="en-US" sz="1000" kern="1200" dirty="0"/>
          </a:p>
        </p:txBody>
      </p:sp>
      <p:sp>
        <p:nvSpPr>
          <p:cNvPr id="21" name="Freeform 20"/>
          <p:cNvSpPr/>
          <p:nvPr/>
        </p:nvSpPr>
        <p:spPr>
          <a:xfrm>
            <a:off x="5117455" y="2111104"/>
            <a:ext cx="1957089" cy="978544"/>
          </a:xfrm>
          <a:custGeom>
            <a:avLst/>
            <a:gdLst>
              <a:gd name="connsiteX0" fmla="*/ 0 w 1957089"/>
              <a:gd name="connsiteY0" fmla="*/ 0 h 978544"/>
              <a:gd name="connsiteX1" fmla="*/ 1957089 w 1957089"/>
              <a:gd name="connsiteY1" fmla="*/ 0 h 978544"/>
              <a:gd name="connsiteX2" fmla="*/ 1957089 w 1957089"/>
              <a:gd name="connsiteY2" fmla="*/ 978544 h 978544"/>
              <a:gd name="connsiteX3" fmla="*/ 0 w 1957089"/>
              <a:gd name="connsiteY3" fmla="*/ 978544 h 978544"/>
              <a:gd name="connsiteX4" fmla="*/ 0 w 1957089"/>
              <a:gd name="connsiteY4" fmla="*/ 0 h 978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089" h="978544">
                <a:moveTo>
                  <a:pt x="0" y="0"/>
                </a:moveTo>
                <a:lnTo>
                  <a:pt x="1957089" y="0"/>
                </a:lnTo>
                <a:lnTo>
                  <a:pt x="1957089" y="978544"/>
                </a:lnTo>
                <a:lnTo>
                  <a:pt x="0" y="9785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lvl="0" algn="ctr" defTabSz="533400">
              <a:lnSpc>
                <a:spcPct val="90000"/>
              </a:lnSpc>
              <a:spcBef>
                <a:spcPct val="0"/>
              </a:spcBef>
              <a:spcAft>
                <a:spcPct val="35000"/>
              </a:spcAft>
            </a:pPr>
            <a:r>
              <a:rPr lang="en-US" sz="1200" kern="1200" dirty="0" smtClean="0"/>
              <a:t>Meet Your Team</a:t>
            </a:r>
            <a:endParaRPr lang="en-US" sz="1200" kern="1200" dirty="0"/>
          </a:p>
        </p:txBody>
      </p:sp>
      <p:sp>
        <p:nvSpPr>
          <p:cNvPr id="22" name="Freeform 21"/>
          <p:cNvSpPr/>
          <p:nvPr/>
        </p:nvSpPr>
        <p:spPr>
          <a:xfrm>
            <a:off x="7485533" y="2111104"/>
            <a:ext cx="1957089" cy="978544"/>
          </a:xfrm>
          <a:custGeom>
            <a:avLst/>
            <a:gdLst>
              <a:gd name="connsiteX0" fmla="*/ 0 w 1957089"/>
              <a:gd name="connsiteY0" fmla="*/ 0 h 978544"/>
              <a:gd name="connsiteX1" fmla="*/ 1957089 w 1957089"/>
              <a:gd name="connsiteY1" fmla="*/ 0 h 978544"/>
              <a:gd name="connsiteX2" fmla="*/ 1957089 w 1957089"/>
              <a:gd name="connsiteY2" fmla="*/ 978544 h 978544"/>
              <a:gd name="connsiteX3" fmla="*/ 0 w 1957089"/>
              <a:gd name="connsiteY3" fmla="*/ 978544 h 978544"/>
              <a:gd name="connsiteX4" fmla="*/ 0 w 1957089"/>
              <a:gd name="connsiteY4" fmla="*/ 0 h 978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089" h="978544">
                <a:moveTo>
                  <a:pt x="0" y="0"/>
                </a:moveTo>
                <a:lnTo>
                  <a:pt x="1957089" y="0"/>
                </a:lnTo>
                <a:lnTo>
                  <a:pt x="1957089" y="978544"/>
                </a:lnTo>
                <a:lnTo>
                  <a:pt x="0" y="97854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lvl="0" algn="ctr" defTabSz="533400">
              <a:lnSpc>
                <a:spcPct val="90000"/>
              </a:lnSpc>
              <a:spcBef>
                <a:spcPct val="0"/>
              </a:spcBef>
              <a:spcAft>
                <a:spcPct val="35000"/>
              </a:spcAft>
            </a:pPr>
            <a:r>
              <a:rPr lang="en-US" sz="1200" kern="1200" dirty="0" smtClean="0"/>
              <a:t>Why Willis Towers Watson</a:t>
            </a:r>
            <a:endParaRPr lang="en-US" sz="1200" kern="1200" dirty="0"/>
          </a:p>
        </p:txBody>
      </p:sp>
      <p:sp>
        <p:nvSpPr>
          <p:cNvPr id="8" name="TextBox 7"/>
          <p:cNvSpPr txBox="1"/>
          <p:nvPr/>
        </p:nvSpPr>
        <p:spPr>
          <a:xfrm>
            <a:off x="367435" y="2438399"/>
            <a:ext cx="2133982" cy="369332"/>
          </a:xfrm>
          <a:prstGeom prst="rect">
            <a:avLst/>
          </a:prstGeom>
          <a:noFill/>
        </p:spPr>
        <p:txBody>
          <a:bodyPr wrap="none" rtlCol="0">
            <a:spAutoFit/>
          </a:bodyPr>
          <a:lstStyle/>
          <a:p>
            <a:r>
              <a:rPr lang="en-US" dirty="0" smtClean="0">
                <a:solidFill>
                  <a:schemeClr val="bg1">
                    <a:lumMod val="50000"/>
                  </a:schemeClr>
                </a:solidFill>
              </a:rPr>
              <a:t>Top Navigation Bar</a:t>
            </a:r>
            <a:endParaRPr lang="en-US" dirty="0">
              <a:solidFill>
                <a:schemeClr val="bg1">
                  <a:lumMod val="50000"/>
                </a:schemeClr>
              </a:solidFill>
            </a:endParaRPr>
          </a:p>
        </p:txBody>
      </p:sp>
      <p:sp>
        <p:nvSpPr>
          <p:cNvPr id="9" name="TextBox 8"/>
          <p:cNvSpPr txBox="1"/>
          <p:nvPr/>
        </p:nvSpPr>
        <p:spPr>
          <a:xfrm>
            <a:off x="2625389" y="1084671"/>
            <a:ext cx="2044149" cy="369332"/>
          </a:xfrm>
          <a:prstGeom prst="rect">
            <a:avLst/>
          </a:prstGeom>
          <a:noFill/>
        </p:spPr>
        <p:txBody>
          <a:bodyPr wrap="none" rtlCol="0">
            <a:spAutoFit/>
          </a:bodyPr>
          <a:lstStyle/>
          <a:p>
            <a:r>
              <a:rPr lang="en-US" dirty="0" smtClean="0">
                <a:solidFill>
                  <a:schemeClr val="bg1">
                    <a:lumMod val="50000"/>
                  </a:schemeClr>
                </a:solidFill>
              </a:rPr>
              <a:t>Site name, top left</a:t>
            </a:r>
            <a:endParaRPr lang="en-US" dirty="0">
              <a:solidFill>
                <a:schemeClr val="bg1">
                  <a:lumMod val="50000"/>
                </a:schemeClr>
              </a:solidFill>
            </a:endParaRPr>
          </a:p>
        </p:txBody>
      </p:sp>
      <p:sp>
        <p:nvSpPr>
          <p:cNvPr id="10" name="TextBox 9"/>
          <p:cNvSpPr txBox="1"/>
          <p:nvPr/>
        </p:nvSpPr>
        <p:spPr>
          <a:xfrm>
            <a:off x="382082" y="3522560"/>
            <a:ext cx="1877437" cy="646331"/>
          </a:xfrm>
          <a:prstGeom prst="rect">
            <a:avLst/>
          </a:prstGeom>
          <a:noFill/>
        </p:spPr>
        <p:txBody>
          <a:bodyPr wrap="none" rtlCol="0">
            <a:spAutoFit/>
          </a:bodyPr>
          <a:lstStyle/>
          <a:p>
            <a:r>
              <a:rPr lang="en-US" dirty="0" smtClean="0">
                <a:solidFill>
                  <a:schemeClr val="bg1">
                    <a:lumMod val="50000"/>
                  </a:schemeClr>
                </a:solidFill>
              </a:rPr>
              <a:t>Home page </a:t>
            </a:r>
            <a:br>
              <a:rPr lang="en-US" dirty="0" smtClean="0">
                <a:solidFill>
                  <a:schemeClr val="bg1">
                    <a:lumMod val="50000"/>
                  </a:schemeClr>
                </a:solidFill>
              </a:rPr>
            </a:br>
            <a:r>
              <a:rPr lang="en-US" dirty="0" smtClean="0">
                <a:solidFill>
                  <a:schemeClr val="bg1">
                    <a:lumMod val="50000"/>
                  </a:schemeClr>
                </a:solidFill>
              </a:rPr>
              <a:t>Image Carousel </a:t>
            </a:r>
            <a:endParaRPr lang="en-US" dirty="0">
              <a:solidFill>
                <a:schemeClr val="bg1">
                  <a:lumMod val="50000"/>
                </a:schemeClr>
              </a:solidFill>
            </a:endParaRPr>
          </a:p>
        </p:txBody>
      </p:sp>
      <p:sp>
        <p:nvSpPr>
          <p:cNvPr id="11" name="TextBox 10"/>
          <p:cNvSpPr txBox="1"/>
          <p:nvPr/>
        </p:nvSpPr>
        <p:spPr>
          <a:xfrm>
            <a:off x="459026" y="5153937"/>
            <a:ext cx="1800493" cy="369332"/>
          </a:xfrm>
          <a:prstGeom prst="rect">
            <a:avLst/>
          </a:prstGeom>
          <a:noFill/>
        </p:spPr>
        <p:txBody>
          <a:bodyPr wrap="none" rtlCol="0">
            <a:spAutoFit/>
          </a:bodyPr>
          <a:lstStyle/>
          <a:p>
            <a:r>
              <a:rPr lang="en-US" dirty="0" smtClean="0">
                <a:solidFill>
                  <a:schemeClr val="bg1">
                    <a:lumMod val="50000"/>
                  </a:schemeClr>
                </a:solidFill>
              </a:rPr>
              <a:t>Under Carousel</a:t>
            </a:r>
            <a:endParaRPr lang="en-US" dirty="0">
              <a:solidFill>
                <a:schemeClr val="bg1">
                  <a:lumMod val="50000"/>
                </a:schemeClr>
              </a:solidFill>
            </a:endParaRPr>
          </a:p>
        </p:txBody>
      </p:sp>
    </p:spTree>
    <p:extLst>
      <p:ext uri="{BB962C8B-B14F-4D97-AF65-F5344CB8AC3E}">
        <p14:creationId xmlns:p14="http://schemas.microsoft.com/office/powerpoint/2010/main" val="63640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Primary Section Boxes on Home Page</a:t>
            </a:r>
            <a:endParaRPr lang="en-US" dirty="0">
              <a:latin typeface="+mn-lt"/>
            </a:endParaRPr>
          </a:p>
        </p:txBody>
      </p:sp>
      <p:sp>
        <p:nvSpPr>
          <p:cNvPr id="4" name="Slide Number Placeholder 3"/>
          <p:cNvSpPr>
            <a:spLocks noGrp="1"/>
          </p:cNvSpPr>
          <p:nvPr>
            <p:ph type="sldNum" sz="quarter" idx="4"/>
          </p:nvPr>
        </p:nvSpPr>
        <p:spPr/>
        <p:txBody>
          <a:bodyPr/>
          <a:lstStyle/>
          <a:p>
            <a:fld id="{2083E393-C0BF-4ED8-8545-7E4C90AFF831}" type="slidenum">
              <a:rPr lang="en-US" smtClean="0">
                <a:solidFill>
                  <a:prstClr val="black"/>
                </a:solidFill>
              </a:rPr>
              <a:pPr/>
              <a:t>3</a:t>
            </a:fld>
            <a:endParaRPr lang="en-US" dirty="0">
              <a:solidFill>
                <a:prstClr val="black"/>
              </a:solidFill>
            </a:endParaRPr>
          </a:p>
        </p:txBody>
      </p:sp>
      <p:sp>
        <p:nvSpPr>
          <p:cNvPr id="5" name="Footer Placeholder 4"/>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016335860"/>
              </p:ext>
            </p:extLst>
          </p:nvPr>
        </p:nvGraphicFramePr>
        <p:xfrm>
          <a:off x="734890" y="848577"/>
          <a:ext cx="10722220" cy="5765800"/>
        </p:xfrm>
        <a:graphic>
          <a:graphicData uri="http://schemas.openxmlformats.org/drawingml/2006/table">
            <a:tbl>
              <a:tblPr firstRow="1" bandRow="1">
                <a:tableStyleId>{5C22544A-7EE6-4342-B048-85BDC9FD1C3A}</a:tableStyleId>
              </a:tblPr>
              <a:tblGrid>
                <a:gridCol w="2470692"/>
                <a:gridCol w="4769774"/>
                <a:gridCol w="1664677"/>
                <a:gridCol w="1817077"/>
              </a:tblGrid>
              <a:tr h="370840">
                <a:tc>
                  <a:txBody>
                    <a:bodyPr/>
                    <a:lstStyle/>
                    <a:p>
                      <a:r>
                        <a:rPr lang="en-US" sz="1200" dirty="0" smtClean="0"/>
                        <a:t>Microsite</a:t>
                      </a:r>
                      <a:r>
                        <a:rPr lang="en-US" sz="1200" baseline="0" dirty="0" smtClean="0"/>
                        <a:t> Module</a:t>
                      </a:r>
                      <a:endParaRPr lang="en-US" sz="1200" dirty="0"/>
                    </a:p>
                  </a:txBody>
                  <a:tcPr>
                    <a:solidFill>
                      <a:schemeClr val="bg1">
                        <a:lumMod val="65000"/>
                      </a:schemeClr>
                    </a:solidFill>
                  </a:tcPr>
                </a:tc>
                <a:tc>
                  <a:txBody>
                    <a:bodyPr/>
                    <a:lstStyle/>
                    <a:p>
                      <a:r>
                        <a:rPr lang="en-US" sz="1200" dirty="0" smtClean="0"/>
                        <a:t>Box 1: </a:t>
                      </a:r>
                    </a:p>
                    <a:p>
                      <a:r>
                        <a:rPr lang="en-US" sz="1200" dirty="0" smtClean="0"/>
                        <a:t>Our Approach/Preparing You to Lead</a:t>
                      </a:r>
                      <a:endParaRPr lang="en-US" sz="1200" dirty="0"/>
                    </a:p>
                  </a:txBody>
                  <a:tcPr/>
                </a:tc>
                <a:tc>
                  <a:txBody>
                    <a:bodyPr/>
                    <a:lstStyle/>
                    <a:p>
                      <a:r>
                        <a:rPr lang="en-US" sz="1200" dirty="0" smtClean="0"/>
                        <a:t>Box 2: </a:t>
                      </a:r>
                    </a:p>
                    <a:p>
                      <a:r>
                        <a:rPr lang="en-US" sz="1200" dirty="0" smtClean="0"/>
                        <a:t>Success Stories</a:t>
                      </a:r>
                      <a:endParaRPr lang="en-US" sz="1200" dirty="0"/>
                    </a:p>
                  </a:txBody>
                  <a:tcPr/>
                </a:tc>
                <a:tc>
                  <a:txBody>
                    <a:bodyPr/>
                    <a:lstStyle/>
                    <a:p>
                      <a:r>
                        <a:rPr lang="en-US" sz="1200" dirty="0" smtClean="0"/>
                        <a:t>Box 3</a:t>
                      </a:r>
                    </a:p>
                    <a:p>
                      <a:r>
                        <a:rPr lang="en-US" sz="1200" dirty="0" smtClean="0"/>
                        <a:t>Excel Response and Indicative Fees</a:t>
                      </a:r>
                      <a:endParaRPr lang="en-US" sz="1200" dirty="0"/>
                    </a:p>
                  </a:txBody>
                  <a:tcPr/>
                </a:tc>
              </a:tr>
              <a:tr h="370840">
                <a:tc>
                  <a:txBody>
                    <a:bodyPr/>
                    <a:lstStyle/>
                    <a:p>
                      <a:r>
                        <a:rPr lang="en-US" sz="1200" dirty="0" smtClean="0"/>
                        <a:t>Page</a:t>
                      </a:r>
                      <a:endParaRPr lang="en-US" sz="1200" dirty="0"/>
                    </a:p>
                  </a:txBody>
                  <a:tcPr/>
                </a:tc>
                <a:tc>
                  <a:txBody>
                    <a:bodyPr/>
                    <a:lstStyle/>
                    <a:p>
                      <a:pPr marL="171450" indent="-171450">
                        <a:buFont typeface="Arial" panose="020B0604020202020204" pitchFamily="34" charset="0"/>
                        <a:buChar char="•"/>
                      </a:pPr>
                      <a:r>
                        <a:rPr lang="en-US" sz="1200" dirty="0" smtClean="0"/>
                        <a:t>Intro paragraph</a:t>
                      </a:r>
                      <a:r>
                        <a:rPr lang="en-US" sz="1200" baseline="0" dirty="0" smtClean="0"/>
                        <a:t> above tabs – </a:t>
                      </a:r>
                      <a:r>
                        <a:rPr lang="en-US" sz="1200" baseline="0" dirty="0" err="1" smtClean="0"/>
                        <a:t>POV</a:t>
                      </a:r>
                      <a:r>
                        <a:rPr lang="en-US" sz="1200" baseline="0" dirty="0" smtClean="0"/>
                        <a:t> </a:t>
                      </a:r>
                    </a:p>
                    <a:p>
                      <a:pPr marL="171450" indent="-171450">
                        <a:buFont typeface="Arial" panose="020B0604020202020204" pitchFamily="34" charset="0"/>
                        <a:buChar char="•"/>
                      </a:pPr>
                      <a:r>
                        <a:rPr lang="en-US" sz="1200" baseline="0" dirty="0" smtClean="0"/>
                        <a:t>Two aspects: Change Management and Change Leadership</a:t>
                      </a:r>
                    </a:p>
                    <a:p>
                      <a:pPr marL="171450" indent="-171450">
                        <a:buFont typeface="Arial" panose="020B0604020202020204" pitchFamily="34" charset="0"/>
                        <a:buChar char="•"/>
                      </a:pPr>
                      <a:r>
                        <a:rPr lang="en-US" sz="1200" baseline="0" dirty="0" smtClean="0"/>
                        <a:t>Video with either Phil or Gabby (we have one with both explaining the difference)</a:t>
                      </a:r>
                      <a:endParaRPr lang="en-US" sz="1200" dirty="0" smtClean="0"/>
                    </a:p>
                  </a:txBody>
                  <a:tcPr/>
                </a:tc>
                <a:tc>
                  <a:txBody>
                    <a:bodyPr/>
                    <a:lstStyle/>
                    <a:p>
                      <a:r>
                        <a:rPr lang="en-US" sz="1200" baseline="0" dirty="0" smtClean="0"/>
                        <a:t>Which TBD</a:t>
                      </a:r>
                    </a:p>
                  </a:txBody>
                  <a:tcPr/>
                </a:tc>
                <a:tc>
                  <a:txBody>
                    <a:bodyPr/>
                    <a:lstStyle/>
                    <a:p>
                      <a:r>
                        <a:rPr lang="en-US" sz="1200" dirty="0" smtClean="0"/>
                        <a:t>Intro</a:t>
                      </a:r>
                      <a:r>
                        <a:rPr lang="en-US" sz="1200" baseline="0" dirty="0" smtClean="0"/>
                        <a:t> paragraph</a:t>
                      </a:r>
                    </a:p>
                    <a:p>
                      <a:r>
                        <a:rPr lang="en-US" sz="1200" baseline="0" dirty="0" smtClean="0"/>
                        <a:t>Image of </a:t>
                      </a:r>
                      <a:r>
                        <a:rPr lang="en-US" sz="1200" baseline="0" dirty="0" err="1" smtClean="0"/>
                        <a:t>exel</a:t>
                      </a:r>
                      <a:r>
                        <a:rPr lang="en-US" sz="1200" baseline="0" dirty="0" smtClean="0"/>
                        <a:t>? and link to document</a:t>
                      </a:r>
                    </a:p>
                    <a:p>
                      <a:r>
                        <a:rPr lang="en-US" sz="1200" baseline="0" dirty="0" smtClean="0"/>
                        <a:t>Summary of Fees</a:t>
                      </a:r>
                    </a:p>
                  </a:txBody>
                  <a:tcPr/>
                </a:tc>
              </a:tr>
              <a:tr h="370840">
                <a:tc>
                  <a:txBody>
                    <a:bodyPr/>
                    <a:lstStyle/>
                    <a:p>
                      <a:r>
                        <a:rPr lang="en-US" sz="1200" b="1" dirty="0" smtClean="0"/>
                        <a:t>Tab</a:t>
                      </a:r>
                      <a:r>
                        <a:rPr lang="en-US" sz="1200" b="1" baseline="0" dirty="0" smtClean="0"/>
                        <a:t> 1</a:t>
                      </a:r>
                      <a:endParaRPr lang="en-US" sz="1200" b="1" dirty="0"/>
                    </a:p>
                  </a:txBody>
                  <a:tcPr/>
                </a:tc>
                <a:tc>
                  <a:txBody>
                    <a:bodyPr/>
                    <a:lstStyle/>
                    <a:p>
                      <a:r>
                        <a:rPr lang="en-US" sz="1200" b="1" dirty="0" smtClean="0"/>
                        <a:t>Change Management</a:t>
                      </a:r>
                      <a:endParaRPr lang="en-US" sz="1200" b="1" dirty="0"/>
                    </a:p>
                  </a:txBody>
                  <a:tcPr/>
                </a:tc>
                <a:tc>
                  <a:txBody>
                    <a:bodyPr/>
                    <a:lstStyle/>
                    <a:p>
                      <a:endParaRPr lang="en-US" sz="1200"/>
                    </a:p>
                  </a:txBody>
                  <a:tcPr/>
                </a:tc>
                <a:tc>
                  <a:txBody>
                    <a:bodyPr/>
                    <a:lstStyle/>
                    <a:p>
                      <a:endParaRPr lang="en-US" sz="1200"/>
                    </a:p>
                  </a:txBody>
                  <a:tcPr/>
                </a:tc>
              </a:tr>
              <a:tr h="370840">
                <a:tc>
                  <a:txBody>
                    <a:bodyPr/>
                    <a:lstStyle/>
                    <a:p>
                      <a:pPr lvl="1"/>
                      <a:r>
                        <a:rPr lang="en-US" sz="1200" dirty="0" smtClean="0"/>
                        <a:t>Tab 1 Accordions</a:t>
                      </a:r>
                    </a:p>
                    <a:p>
                      <a:pPr lvl="1"/>
                      <a:r>
                        <a:rPr lang="en-US" sz="1200" dirty="0" smtClean="0"/>
                        <a:t>(Currently</a:t>
                      </a:r>
                      <a:r>
                        <a:rPr lang="en-US" sz="1200" baseline="0" dirty="0" smtClean="0"/>
                        <a:t> tabs in template)</a:t>
                      </a:r>
                      <a:endParaRPr lang="en-US" sz="1200" dirty="0" smtClean="0"/>
                    </a:p>
                    <a:p>
                      <a:pPr lvl="1"/>
                      <a:endParaRPr lang="en-US" sz="1200" dirty="0" smtClean="0"/>
                    </a:p>
                    <a:p>
                      <a:pPr lvl="1"/>
                      <a:r>
                        <a:rPr lang="en-US" sz="1200" dirty="0" smtClean="0"/>
                        <a:t>(</a:t>
                      </a:r>
                      <a:r>
                        <a:rPr lang="en-US" sz="1200" b="1" dirty="0" smtClean="0"/>
                        <a:t>Note:</a:t>
                      </a:r>
                      <a:r>
                        <a:rPr lang="en-US" sz="1200" b="1" baseline="0" dirty="0" smtClean="0"/>
                        <a:t> </a:t>
                      </a:r>
                      <a:r>
                        <a:rPr lang="en-US" sz="1200" baseline="0" dirty="0" smtClean="0"/>
                        <a:t>changing text from “we” to “You” or omit</a:t>
                      </a:r>
                      <a:endParaRPr lang="en-US" sz="1200" dirty="0"/>
                    </a:p>
                  </a:txBody>
                  <a:tcPr/>
                </a:tc>
                <a:tc>
                  <a:txBody>
                    <a:bodyPr/>
                    <a:lstStyle/>
                    <a:p>
                      <a:pPr marL="171450" indent="-171450">
                        <a:buFont typeface="Arial" panose="020B0604020202020204" pitchFamily="34" charset="0"/>
                        <a:buChar char="•"/>
                      </a:pPr>
                      <a:r>
                        <a:rPr lang="en-US" sz="1200" dirty="0" smtClean="0"/>
                        <a:t>Lesson’s learned </a:t>
                      </a:r>
                      <a:r>
                        <a:rPr lang="en-US" sz="900" dirty="0" smtClean="0"/>
                        <a:t>(existing</a:t>
                      </a:r>
                      <a:r>
                        <a:rPr lang="en-US" sz="900" baseline="0" dirty="0" smtClean="0"/>
                        <a:t> on site)</a:t>
                      </a:r>
                    </a:p>
                    <a:p>
                      <a:pPr marL="171450" indent="-171450">
                        <a:buFont typeface="Arial" panose="020B0604020202020204" pitchFamily="34" charset="0"/>
                        <a:buChar char="•"/>
                      </a:pPr>
                      <a:r>
                        <a:rPr lang="en-US" sz="1200" baseline="0" dirty="0" smtClean="0"/>
                        <a:t>Why changes fail </a:t>
                      </a:r>
                      <a:r>
                        <a:rPr lang="en-US" sz="900" baseline="0" dirty="0" smtClean="0"/>
                        <a:t>(existing)</a:t>
                      </a:r>
                    </a:p>
                    <a:p>
                      <a:pPr marL="171450" indent="-171450">
                        <a:buFont typeface="Arial" panose="020B0604020202020204" pitchFamily="34" charset="0"/>
                        <a:buChar char="•"/>
                      </a:pPr>
                      <a:r>
                        <a:rPr lang="en-US" sz="1200" baseline="0" dirty="0" smtClean="0"/>
                        <a:t>How you succeed</a:t>
                      </a:r>
                    </a:p>
                    <a:p>
                      <a:pPr marL="171450" indent="-171450">
                        <a:buFont typeface="Arial" panose="020B0604020202020204" pitchFamily="34" charset="0"/>
                        <a:buChar char="•"/>
                      </a:pPr>
                      <a:r>
                        <a:rPr lang="en-US" sz="1200" baseline="0" dirty="0" smtClean="0"/>
                        <a:t>Levers you pull </a:t>
                      </a:r>
                      <a:r>
                        <a:rPr lang="en-US" sz="900" baseline="0" dirty="0" smtClean="0"/>
                        <a:t>(we need to make this responsive if possible)</a:t>
                      </a:r>
                    </a:p>
                  </a:txBody>
                  <a:tcPr/>
                </a:tc>
                <a:tc>
                  <a:txBody>
                    <a:bodyPr/>
                    <a:lstStyle/>
                    <a:p>
                      <a:endParaRPr lang="en-US" sz="1200" dirty="0"/>
                    </a:p>
                  </a:txBody>
                  <a:tcPr/>
                </a:tc>
                <a:tc>
                  <a:txBody>
                    <a:bodyPr/>
                    <a:lstStyle/>
                    <a:p>
                      <a:endParaRPr lang="en-US" sz="1200" dirty="0"/>
                    </a:p>
                  </a:txBody>
                  <a:tcPr/>
                </a:tc>
              </a:tr>
              <a:tr h="370840">
                <a:tc>
                  <a:txBody>
                    <a:bodyPr/>
                    <a:lstStyle/>
                    <a:p>
                      <a:r>
                        <a:rPr lang="en-US" sz="1200" b="1" dirty="0" smtClean="0"/>
                        <a:t>Tab 2</a:t>
                      </a:r>
                      <a:endParaRPr lang="en-US" sz="1200" b="1" dirty="0"/>
                    </a:p>
                  </a:txBody>
                  <a:tcPr/>
                </a:tc>
                <a:tc>
                  <a:txBody>
                    <a:bodyPr/>
                    <a:lstStyle/>
                    <a:p>
                      <a:r>
                        <a:rPr lang="en-US" sz="1200" b="1" baseline="0" dirty="0" smtClean="0"/>
                        <a:t>Preparing You to Lead </a:t>
                      </a:r>
                      <a:r>
                        <a:rPr lang="en-US" sz="1200" baseline="0" dirty="0" smtClean="0"/>
                        <a:t>[vs. Our Approach?] </a:t>
                      </a:r>
                    </a:p>
                    <a:p>
                      <a:pPr marL="171450" indent="-171450">
                        <a:buFont typeface="Arial" panose="020B0604020202020204" pitchFamily="34" charset="0"/>
                        <a:buChar char="•"/>
                      </a:pPr>
                      <a:r>
                        <a:rPr lang="en-US" sz="1200" baseline="0" dirty="0" smtClean="0"/>
                        <a:t>Intro paragraph</a:t>
                      </a:r>
                    </a:p>
                    <a:p>
                      <a:pPr marL="171450" indent="-171450">
                        <a:buFont typeface="Arial" panose="020B0604020202020204" pitchFamily="34" charset="0"/>
                        <a:buChar char="•"/>
                      </a:pPr>
                      <a:r>
                        <a:rPr lang="en-US" sz="1200" baseline="0" dirty="0" smtClean="0"/>
                        <a:t>Diamond Chart</a:t>
                      </a:r>
                    </a:p>
                  </a:txBody>
                  <a:tcPr/>
                </a:tc>
                <a:tc>
                  <a:txBody>
                    <a:bodyPr/>
                    <a:lstStyle/>
                    <a:p>
                      <a:endParaRPr lang="en-US" sz="1200" dirty="0"/>
                    </a:p>
                  </a:txBody>
                  <a:tcPr/>
                </a:tc>
                <a:tc>
                  <a:txBody>
                    <a:bodyPr/>
                    <a:lstStyle/>
                    <a:p>
                      <a:endParaRPr lang="en-US" sz="1200" dirty="0"/>
                    </a:p>
                  </a:txBody>
                  <a:tcPr/>
                </a:tc>
              </a:tr>
              <a:tr h="370840">
                <a:tc>
                  <a:txBody>
                    <a:bodyPr/>
                    <a:lstStyle/>
                    <a:p>
                      <a:pPr lvl="1"/>
                      <a:r>
                        <a:rPr lang="en-US" sz="1200" dirty="0" smtClean="0"/>
                        <a:t>Tab 2 Accordions</a:t>
                      </a:r>
                    </a:p>
                    <a:p>
                      <a:pPr lvl="1"/>
                      <a:endParaRPr lang="en-US" sz="1200" dirty="0" smtClean="0"/>
                    </a:p>
                    <a:p>
                      <a:endParaRPr lang="en-US" sz="1200" b="1" dirty="0"/>
                    </a:p>
                  </a:txBody>
                  <a:tcPr/>
                </a:tc>
                <a:tc>
                  <a:txBody>
                    <a:bodyPr/>
                    <a:lstStyle/>
                    <a:p>
                      <a:r>
                        <a:rPr lang="en-US" sz="1200" baseline="0" dirty="0" smtClean="0"/>
                        <a:t>Each accordion will be a column of what we currently have on slide 7. Subheads in between sections and current rows as necessary</a:t>
                      </a:r>
                    </a:p>
                  </a:txBody>
                  <a:tcPr/>
                </a:tc>
                <a:tc>
                  <a:txBody>
                    <a:bodyPr/>
                    <a:lstStyle/>
                    <a:p>
                      <a:endParaRPr lang="en-US" sz="1200" dirty="0"/>
                    </a:p>
                  </a:txBody>
                  <a:tcPr/>
                </a:tc>
                <a:tc>
                  <a:txBody>
                    <a:bodyPr/>
                    <a:lstStyle/>
                    <a:p>
                      <a:endParaRPr lang="en-US" sz="1200" dirty="0"/>
                    </a:p>
                  </a:txBody>
                  <a:tcPr/>
                </a:tc>
              </a:tr>
              <a:tr h="370840">
                <a:tc>
                  <a:txBody>
                    <a:bodyPr/>
                    <a:lstStyle/>
                    <a:p>
                      <a:r>
                        <a:rPr lang="en-US" sz="1200" b="1" dirty="0" smtClean="0"/>
                        <a:t>Tab 3</a:t>
                      </a:r>
                      <a:endParaRPr lang="en-US" sz="1200" b="1" dirty="0"/>
                    </a:p>
                  </a:txBody>
                  <a:tcPr/>
                </a:tc>
                <a:tc>
                  <a:txBody>
                    <a:bodyPr/>
                    <a:lstStyle/>
                    <a:p>
                      <a:r>
                        <a:rPr lang="en-US" sz="1200" b="1" baseline="0" dirty="0" smtClean="0"/>
                        <a:t>Connecting with Individuals [Tools to Accelerate Communication and Success]</a:t>
                      </a:r>
                    </a:p>
                    <a:p>
                      <a:pPr marL="171450" indent="-171450">
                        <a:buFont typeface="Arial" panose="020B0604020202020204" pitchFamily="34" charset="0"/>
                        <a:buChar char="•"/>
                      </a:pPr>
                      <a:r>
                        <a:rPr lang="en-US" sz="1200" baseline="0" dirty="0" smtClean="0"/>
                        <a:t>Intro paragraph</a:t>
                      </a:r>
                    </a:p>
                    <a:p>
                      <a:pPr marL="171450" indent="-171450">
                        <a:buFont typeface="Arial" panose="020B0604020202020204" pitchFamily="34" charset="0"/>
                        <a:buChar char="•"/>
                      </a:pPr>
                      <a:r>
                        <a:rPr lang="en-US" sz="1200" baseline="0" dirty="0" smtClean="0"/>
                        <a:t>Ecosystem Graphic</a:t>
                      </a:r>
                    </a:p>
                  </a:txBody>
                  <a:tcPr/>
                </a:tc>
                <a:tc>
                  <a:txBody>
                    <a:bodyPr/>
                    <a:lstStyle/>
                    <a:p>
                      <a:endParaRPr lang="en-US" sz="1200" dirty="0"/>
                    </a:p>
                  </a:txBody>
                  <a:tcPr/>
                </a:tc>
                <a:tc>
                  <a:txBody>
                    <a:bodyPr/>
                    <a:lstStyle/>
                    <a:p>
                      <a:endParaRPr lang="en-US" sz="1200" dirty="0"/>
                    </a:p>
                  </a:txBody>
                  <a:tcPr/>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Tab 3 Accordions</a:t>
                      </a:r>
                    </a:p>
                    <a:p>
                      <a:endParaRPr lang="en-US" sz="1200" b="1" dirty="0"/>
                    </a:p>
                  </a:txBody>
                  <a:tcPr/>
                </a:tc>
                <a:tc>
                  <a:txBody>
                    <a:bodyPr/>
                    <a:lstStyle/>
                    <a:p>
                      <a:r>
                        <a:rPr lang="en-US" sz="1200" baseline="0" dirty="0" smtClean="0"/>
                        <a:t>Accordion for each tool (Microsite, </a:t>
                      </a:r>
                      <a:r>
                        <a:rPr lang="en-US" sz="1200" baseline="0" dirty="0" err="1" smtClean="0"/>
                        <a:t>AutoM</a:t>
                      </a:r>
                      <a:r>
                        <a:rPr lang="en-US" sz="1200" baseline="0" dirty="0" smtClean="0"/>
                        <a:t>, Virtual Focus Groups, Texting, Podcasts, Live Town Halls with Webcast? Environment Visuals?) </a:t>
                      </a:r>
                    </a:p>
                  </a:txBody>
                  <a:tcPr/>
                </a:tc>
                <a:tc>
                  <a:txBody>
                    <a:bodyPr/>
                    <a:lstStyle/>
                    <a:p>
                      <a:endParaRPr lang="en-US" sz="1200" dirty="0"/>
                    </a:p>
                  </a:txBody>
                  <a:tcPr/>
                </a:tc>
                <a:tc>
                  <a:txBody>
                    <a:bodyPr/>
                    <a:lstStyle/>
                    <a:p>
                      <a:endParaRPr lang="en-US" sz="1200" dirty="0"/>
                    </a:p>
                  </a:txBody>
                  <a:tcPr/>
                </a:tc>
              </a:tr>
            </a:tbl>
          </a:graphicData>
        </a:graphic>
      </p:graphicFrame>
    </p:spTree>
    <p:extLst>
      <p:ext uri="{BB962C8B-B14F-4D97-AF65-F5344CB8AC3E}">
        <p14:creationId xmlns:p14="http://schemas.microsoft.com/office/powerpoint/2010/main" val="183684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22375"/>
            <a:ext cx="10982849" cy="1006901"/>
          </a:xfrm>
        </p:spPr>
        <p:txBody>
          <a:bodyPr>
            <a:noAutofit/>
          </a:bodyPr>
          <a:lstStyle/>
          <a:p>
            <a:r>
              <a:rPr lang="en-GB" sz="3600" dirty="0" smtClean="0">
                <a:solidFill>
                  <a:schemeClr val="accent1"/>
                </a:solidFill>
              </a:rPr>
              <a:t>Ambition</a:t>
            </a:r>
            <a:endParaRPr lang="en-GB" sz="3600" dirty="0">
              <a:solidFill>
                <a:schemeClr val="accent1"/>
              </a:solidFill>
            </a:endParaRPr>
          </a:p>
        </p:txBody>
      </p:sp>
      <p:sp>
        <p:nvSpPr>
          <p:cNvPr id="5" name="Footer Placeholder 4"/>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8" name="Content Placeholder 3"/>
          <p:cNvSpPr txBox="1">
            <a:spLocks/>
          </p:cNvSpPr>
          <p:nvPr/>
        </p:nvSpPr>
        <p:spPr>
          <a:xfrm>
            <a:off x="663645" y="1378683"/>
            <a:ext cx="10972800" cy="375804"/>
          </a:xfrm>
          <a:prstGeom prst="rect">
            <a:avLst/>
          </a:prstGeom>
        </p:spPr>
        <p:txBody>
          <a:bodyPr vert="horz" lIns="0" tIns="0" rIns="0" bIns="0" numCol="1" spcCol="396000" rtlCol="0">
            <a:noAutofit/>
          </a:bodyPr>
          <a:lstStyle>
            <a:lvl1pPr marL="0" indent="0" algn="l" defTabSz="914400" rtl="0" eaLnBrk="1" latinLnBrk="0" hangingPunct="1">
              <a:spcBef>
                <a:spcPts val="0"/>
              </a:spcBef>
              <a:spcAft>
                <a:spcPts val="350"/>
              </a:spcAft>
              <a:buFontTx/>
              <a:buNone/>
              <a:defRPr sz="1800" b="1" kern="1200">
                <a:solidFill>
                  <a:schemeClr val="tx1"/>
                </a:solidFill>
                <a:latin typeface="+mn-lt"/>
                <a:ea typeface="+mn-ea"/>
                <a:cs typeface="+mn-cs"/>
              </a:defRPr>
            </a:lvl1pPr>
            <a:lvl2pPr marL="0" indent="0" algn="l" defTabSz="914400" rtl="0" eaLnBrk="1" latinLnBrk="0" hangingPunct="1">
              <a:spcBef>
                <a:spcPts val="0"/>
              </a:spcBef>
              <a:spcAft>
                <a:spcPts val="350"/>
              </a:spcAft>
              <a:buFontTx/>
              <a:buNone/>
              <a:defRPr sz="1600" kern="1200">
                <a:solidFill>
                  <a:schemeClr val="tx1"/>
                </a:solidFill>
                <a:latin typeface="+mn-lt"/>
                <a:ea typeface="+mn-ea"/>
                <a:cs typeface="+mn-cs"/>
              </a:defRPr>
            </a:lvl2pPr>
            <a:lvl3pPr marL="228600" indent="-228600" algn="l" defTabSz="914400" rtl="0" eaLnBrk="1" latinLnBrk="0" hangingPunct="1">
              <a:spcBef>
                <a:spcPts val="0"/>
              </a:spcBef>
              <a:spcAft>
                <a:spcPts val="350"/>
              </a:spcAft>
              <a:buClr>
                <a:srgbClr val="702082"/>
              </a:buClr>
              <a:buSzPct val="125000"/>
              <a:buFont typeface="Wingdings" pitchFamily="2" charset="2"/>
              <a:buChar char="§"/>
              <a:defRPr sz="1600" kern="1200" baseline="0">
                <a:solidFill>
                  <a:schemeClr val="tx1"/>
                </a:solidFill>
                <a:latin typeface="+mn-lt"/>
                <a:ea typeface="+mn-ea"/>
                <a:cs typeface="+mn-cs"/>
              </a:defRPr>
            </a:lvl3pPr>
            <a:lvl4pPr marL="457200" indent="-228600" algn="l" defTabSz="914400" rtl="0" eaLnBrk="1" latinLnBrk="0" hangingPunct="1">
              <a:spcBef>
                <a:spcPts val="0"/>
              </a:spcBef>
              <a:spcAft>
                <a:spcPts val="280"/>
              </a:spcAft>
              <a:buClr>
                <a:schemeClr val="accent6"/>
              </a:buClr>
              <a:buSzPct val="125000"/>
              <a:buFont typeface="Wingdings" pitchFamily="2" charset="2"/>
              <a:buChar char="§"/>
              <a:defRPr sz="1400" kern="1200">
                <a:solidFill>
                  <a:schemeClr val="tx1"/>
                </a:solidFill>
                <a:latin typeface="+mn-lt"/>
                <a:ea typeface="+mn-ea"/>
                <a:cs typeface="+mn-cs"/>
              </a:defRPr>
            </a:lvl4pPr>
            <a:lvl5pPr marL="731520" indent="-228600" algn="l" defTabSz="914400" rtl="0" eaLnBrk="1" latinLnBrk="0" hangingPunct="1">
              <a:spcBef>
                <a:spcPts val="0"/>
              </a:spcBef>
              <a:spcAft>
                <a:spcPts val="280"/>
              </a:spcAft>
              <a:buClr>
                <a:srgbClr val="000000"/>
              </a:buClr>
              <a:buSzPct val="125000"/>
              <a:buFont typeface="Arial" pitchFamily="34" charset="0"/>
              <a:buChar char="̵"/>
              <a:defRPr sz="1200" kern="1200" baseline="0">
                <a:solidFill>
                  <a:schemeClr val="tx1"/>
                </a:solidFill>
                <a:latin typeface="+mn-lt"/>
                <a:ea typeface="+mn-ea"/>
                <a:cs typeface="+mn-cs"/>
              </a:defRPr>
            </a:lvl5pPr>
            <a:lvl6pPr marL="1005840" indent="-228600" algn="l" defTabSz="914400" rtl="0" eaLnBrk="1" latinLnBrk="0" hangingPunct="1">
              <a:spcBef>
                <a:spcPts val="0"/>
              </a:spcBef>
              <a:spcAft>
                <a:spcPts val="240"/>
              </a:spcAft>
              <a:buClr>
                <a:srgbClr val="000000"/>
              </a:buClr>
              <a:buFont typeface="Arial" pitchFamily="34" charset="0"/>
              <a:buChar char="̵"/>
              <a:defRPr sz="1100" kern="1200" baseline="0">
                <a:solidFill>
                  <a:schemeClr val="tx1"/>
                </a:solidFill>
                <a:latin typeface="+mn-lt"/>
                <a:ea typeface="+mn-ea"/>
                <a:cs typeface="+mn-cs"/>
              </a:defRPr>
            </a:lvl6pPr>
            <a:lvl7pPr marL="1280160" indent="-228600" algn="l" defTabSz="914400" rtl="0" eaLnBrk="1" latinLnBrk="0" hangingPunct="1">
              <a:spcBef>
                <a:spcPts val="0"/>
              </a:spcBef>
              <a:spcAft>
                <a:spcPts val="240"/>
              </a:spcAft>
              <a:buClr>
                <a:srgbClr val="000000"/>
              </a:buClr>
              <a:buFont typeface="Arial" pitchFamily="34" charset="0"/>
              <a:buChar char="̵"/>
              <a:defRPr sz="11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solidFill>
                  <a:schemeClr val="tx1">
                    <a:lumMod val="75000"/>
                    <a:lumOff val="25000"/>
                  </a:schemeClr>
                </a:solidFill>
                <a:ea typeface="Arial Unicode MS" panose="020B0604020202020204" pitchFamily="34" charset="-128"/>
                <a:cs typeface="Arial" panose="020B0604020202020204" pitchFamily="34" charset="0"/>
              </a:rPr>
              <a:t>Your ambition.</a:t>
            </a:r>
            <a:endParaRPr lang="en-US" sz="2000" dirty="0">
              <a:solidFill>
                <a:schemeClr val="tx1">
                  <a:lumMod val="75000"/>
                  <a:lumOff val="25000"/>
                </a:schemeClr>
              </a:solidFill>
              <a:ea typeface="Arial Unicode MS" panose="020B0604020202020204" pitchFamily="34" charset="-128"/>
              <a:cs typeface="Arial" panose="020B0604020202020204" pitchFamily="34" charset="0"/>
            </a:endParaRPr>
          </a:p>
          <a:p>
            <a:r>
              <a:rPr lang="en-US" sz="2000" dirty="0" smtClean="0">
                <a:solidFill>
                  <a:srgbClr val="FF0000"/>
                </a:solidFill>
              </a:rPr>
              <a:t>The merger of equals creates a top defense company globally.  You will:</a:t>
            </a:r>
          </a:p>
          <a:p>
            <a:pPr marL="342900" indent="-342900">
              <a:buFont typeface="Arial" panose="020B0604020202020204" pitchFamily="34" charset="0"/>
              <a:buChar char="•"/>
            </a:pPr>
            <a:r>
              <a:rPr lang="en-US" sz="2000" dirty="0" smtClean="0">
                <a:solidFill>
                  <a:srgbClr val="FF0000"/>
                </a:solidFill>
              </a:rPr>
              <a:t>Create scale </a:t>
            </a:r>
            <a:r>
              <a:rPr lang="en-US" sz="2000" dirty="0">
                <a:solidFill>
                  <a:srgbClr val="FF0000"/>
                </a:solidFill>
              </a:rPr>
              <a:t>with a well-balanced portfolio</a:t>
            </a:r>
          </a:p>
          <a:p>
            <a:pPr marL="342900" indent="-342900">
              <a:buFont typeface="Arial" panose="020B0604020202020204" pitchFamily="34" charset="0"/>
              <a:buChar char="•"/>
            </a:pPr>
            <a:r>
              <a:rPr lang="en-US" sz="2000" dirty="0">
                <a:solidFill>
                  <a:srgbClr val="FF0000"/>
                </a:solidFill>
              </a:rPr>
              <a:t>S</a:t>
            </a:r>
            <a:r>
              <a:rPr lang="en-US" sz="2000" dirty="0" smtClean="0">
                <a:solidFill>
                  <a:srgbClr val="FF0000"/>
                </a:solidFill>
              </a:rPr>
              <a:t>trengthen</a:t>
            </a:r>
            <a:r>
              <a:rPr lang="en-US" sz="2000" dirty="0">
                <a:solidFill>
                  <a:srgbClr val="FF0000"/>
                </a:solidFill>
              </a:rPr>
              <a:t> capabilities and expand customer relationships in over 100 </a:t>
            </a:r>
            <a:r>
              <a:rPr lang="en-US" sz="2000" dirty="0" smtClean="0">
                <a:solidFill>
                  <a:srgbClr val="FF0000"/>
                </a:solidFill>
              </a:rPr>
              <a:t>countries  through complementary businesses</a:t>
            </a:r>
            <a:endParaRPr lang="en-US" sz="2000" dirty="0">
              <a:solidFill>
                <a:srgbClr val="FF0000"/>
              </a:solidFill>
            </a:endParaRPr>
          </a:p>
          <a:p>
            <a:pPr marL="342900" indent="-342900">
              <a:buFont typeface="Arial" panose="020B0604020202020204" pitchFamily="34" charset="0"/>
              <a:buChar char="•"/>
            </a:pPr>
            <a:r>
              <a:rPr lang="en-US" sz="2000" dirty="0" smtClean="0">
                <a:solidFill>
                  <a:srgbClr val="FF0000"/>
                </a:solidFill>
              </a:rPr>
              <a:t>Accelerate </a:t>
            </a:r>
            <a:r>
              <a:rPr lang="en-US" sz="2000" dirty="0">
                <a:solidFill>
                  <a:srgbClr val="FF0000"/>
                </a:solidFill>
              </a:rPr>
              <a:t>innovation and time to market</a:t>
            </a:r>
          </a:p>
          <a:p>
            <a:pPr marL="342900" indent="-342900">
              <a:buFont typeface="Arial" panose="020B0604020202020204" pitchFamily="34" charset="0"/>
              <a:buChar char="•"/>
            </a:pPr>
            <a:r>
              <a:rPr lang="en-US" sz="2000" dirty="0" smtClean="0">
                <a:solidFill>
                  <a:srgbClr val="FF0000"/>
                </a:solidFill>
              </a:rPr>
              <a:t>Have a stronger </a:t>
            </a:r>
            <a:r>
              <a:rPr lang="en-US" sz="2000" dirty="0">
                <a:solidFill>
                  <a:srgbClr val="FF0000"/>
                </a:solidFill>
              </a:rPr>
              <a:t>platform for continued growth</a:t>
            </a:r>
          </a:p>
          <a:p>
            <a:pPr marL="342900" indent="-342900">
              <a:buFont typeface="Arial" panose="020B0604020202020204" pitchFamily="34" charset="0"/>
              <a:buChar char="•"/>
            </a:pPr>
            <a:r>
              <a:rPr lang="en-US" sz="2000" dirty="0" smtClean="0">
                <a:solidFill>
                  <a:srgbClr val="FF0000"/>
                </a:solidFill>
              </a:rPr>
              <a:t>Enable </a:t>
            </a:r>
            <a:r>
              <a:rPr lang="en-US" sz="2000" dirty="0">
                <a:solidFill>
                  <a:srgbClr val="FF0000"/>
                </a:solidFill>
              </a:rPr>
              <a:t>g</a:t>
            </a:r>
            <a:r>
              <a:rPr lang="en-US" sz="2000" dirty="0" smtClean="0">
                <a:solidFill>
                  <a:srgbClr val="FF0000"/>
                </a:solidFill>
              </a:rPr>
              <a:t>reater </a:t>
            </a:r>
            <a:r>
              <a:rPr lang="en-US" sz="2000" dirty="0">
                <a:solidFill>
                  <a:srgbClr val="FF0000"/>
                </a:solidFill>
              </a:rPr>
              <a:t>career prospects at a larger, more diversified global defense technology organization</a:t>
            </a:r>
          </a:p>
        </p:txBody>
      </p:sp>
      <p:sp>
        <p:nvSpPr>
          <p:cNvPr id="7" name="Slide Number Placeholder 6"/>
          <p:cNvSpPr>
            <a:spLocks noGrp="1"/>
          </p:cNvSpPr>
          <p:nvPr>
            <p:ph type="sldNum" sz="quarter" idx="4"/>
          </p:nvPr>
        </p:nvSpPr>
        <p:spPr/>
        <p:txBody>
          <a:bodyPr/>
          <a:lstStyle/>
          <a:p>
            <a:fld id="{2083E393-C0BF-4ED8-8545-7E4C90AFF831}" type="slidenum">
              <a:rPr lang="en-US" smtClean="0">
                <a:solidFill>
                  <a:prstClr val="black"/>
                </a:solidFill>
              </a:rPr>
              <a:pPr/>
              <a:t>4</a:t>
            </a:fld>
            <a:endParaRPr lang="en-US" dirty="0">
              <a:solidFill>
                <a:prstClr val="black"/>
              </a:solidFill>
            </a:endParaRPr>
          </a:p>
        </p:txBody>
      </p:sp>
      <p:sp>
        <p:nvSpPr>
          <p:cNvPr id="3" name="TextBox 2"/>
          <p:cNvSpPr txBox="1"/>
          <p:nvPr/>
        </p:nvSpPr>
        <p:spPr>
          <a:xfrm>
            <a:off x="162791" y="24889"/>
            <a:ext cx="2454518" cy="369332"/>
          </a:xfrm>
          <a:prstGeom prst="rect">
            <a:avLst/>
          </a:prstGeom>
          <a:noFill/>
        </p:spPr>
        <p:txBody>
          <a:bodyPr wrap="none" rtlCol="0">
            <a:spAutoFit/>
          </a:bodyPr>
          <a:lstStyle/>
          <a:p>
            <a:r>
              <a:rPr lang="en-US" dirty="0" smtClean="0"/>
              <a:t>Microsite: Home Page</a:t>
            </a:r>
            <a:endParaRPr lang="en-US" dirty="0"/>
          </a:p>
        </p:txBody>
      </p:sp>
    </p:spTree>
    <p:extLst>
      <p:ext uri="{BB962C8B-B14F-4D97-AF65-F5344CB8AC3E}">
        <p14:creationId xmlns:p14="http://schemas.microsoft.com/office/powerpoint/2010/main" val="853021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p:txBody>
          <a:bodyPr>
            <a:noAutofit/>
          </a:bodyPr>
          <a:lstStyle/>
          <a:p>
            <a:r>
              <a:rPr lang="en-GB" sz="2400" dirty="0" smtClean="0">
                <a:solidFill>
                  <a:schemeClr val="accent1"/>
                </a:solidFill>
              </a:rPr>
              <a:t>Our Change Management Methodology</a:t>
            </a:r>
            <a:endParaRPr lang="en-GB" sz="2400" dirty="0">
              <a:solidFill>
                <a:schemeClr val="accent1"/>
              </a:solidFill>
            </a:endParaRPr>
          </a:p>
        </p:txBody>
      </p:sp>
      <p:sp>
        <p:nvSpPr>
          <p:cNvPr id="6" name="Footer Placeholder 5"/>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4" name="Slide Number Placeholder 3"/>
          <p:cNvSpPr>
            <a:spLocks noGrp="1"/>
          </p:cNvSpPr>
          <p:nvPr>
            <p:ph type="sldNum" sz="quarter" idx="4294967295"/>
          </p:nvPr>
        </p:nvSpPr>
        <p:spPr>
          <a:xfrm>
            <a:off x="11346543" y="6446520"/>
            <a:ext cx="508000" cy="138499"/>
          </a:xfrm>
          <a:prstGeom prst="rect">
            <a:avLst/>
          </a:prstGeom>
        </p:spPr>
        <p:txBody>
          <a:bodyPr/>
          <a:lstStyle/>
          <a:p>
            <a:fld id="{2083E393-C0BF-4ED8-8545-7E4C90AFF831}" type="slidenum">
              <a:rPr lang="en-US" smtClean="0">
                <a:solidFill>
                  <a:prstClr val="black"/>
                </a:solidFill>
              </a:rPr>
              <a:pPr/>
              <a:t>5</a:t>
            </a:fld>
            <a:endParaRPr lang="en-US" dirty="0">
              <a:solidFill>
                <a:prstClr val="black"/>
              </a:solidFill>
            </a:endParaRPr>
          </a:p>
        </p:txBody>
      </p:sp>
      <p:sp>
        <p:nvSpPr>
          <p:cNvPr id="79" name="Rectangle 78"/>
          <p:cNvSpPr/>
          <p:nvPr/>
        </p:nvSpPr>
        <p:spPr>
          <a:xfrm>
            <a:off x="6354704" y="1719640"/>
            <a:ext cx="5499839" cy="523220"/>
          </a:xfrm>
          <a:prstGeom prst="rect">
            <a:avLst/>
          </a:prstGeom>
        </p:spPr>
        <p:txBody>
          <a:bodyPr wrap="square">
            <a:spAutoFit/>
          </a:bodyPr>
          <a:lstStyle/>
          <a:p>
            <a:r>
              <a:rPr lang="en-US" sz="1400" b="1" dirty="0"/>
              <a:t>Willis Towers Watson research shows that most companies focus on six levers </a:t>
            </a:r>
            <a:r>
              <a:rPr lang="en-US" sz="1400" b="1" dirty="0" smtClean="0"/>
              <a:t>to </a:t>
            </a:r>
            <a:r>
              <a:rPr lang="en-US" sz="1400" b="1" dirty="0"/>
              <a:t>manage </a:t>
            </a:r>
            <a:r>
              <a:rPr lang="en-US" sz="1400" b="1" dirty="0" smtClean="0"/>
              <a:t>change:</a:t>
            </a:r>
            <a:endParaRPr lang="en-GB" sz="1400" b="1" dirty="0"/>
          </a:p>
        </p:txBody>
      </p:sp>
      <p:pic>
        <p:nvPicPr>
          <p:cNvPr id="37" name="Picture 36"/>
          <p:cNvPicPr>
            <a:picLocks noChangeAspect="1"/>
          </p:cNvPicPr>
          <p:nvPr/>
        </p:nvPicPr>
        <p:blipFill>
          <a:blip r:embed="rId3"/>
          <a:stretch>
            <a:fillRect/>
          </a:stretch>
        </p:blipFill>
        <p:spPr>
          <a:xfrm>
            <a:off x="371475" y="1605336"/>
            <a:ext cx="5518507" cy="4069402"/>
          </a:xfrm>
          <a:prstGeom prst="rect">
            <a:avLst/>
          </a:prstGeom>
        </p:spPr>
      </p:pic>
      <p:pic>
        <p:nvPicPr>
          <p:cNvPr id="10" name="Picture 9"/>
          <p:cNvPicPr>
            <a:picLocks noChangeAspect="1"/>
          </p:cNvPicPr>
          <p:nvPr/>
        </p:nvPicPr>
        <p:blipFill rotWithShape="1">
          <a:blip r:embed="rId4"/>
          <a:srcRect l="29179" t="34368" r="28516" b="21236"/>
          <a:stretch/>
        </p:blipFill>
        <p:spPr>
          <a:xfrm>
            <a:off x="6226161" y="2269517"/>
            <a:ext cx="5356239" cy="3160329"/>
          </a:xfrm>
          <a:prstGeom prst="rect">
            <a:avLst/>
          </a:prstGeom>
        </p:spPr>
      </p:pic>
    </p:spTree>
    <p:extLst>
      <p:ext uri="{BB962C8B-B14F-4D97-AF65-F5344CB8AC3E}">
        <p14:creationId xmlns:p14="http://schemas.microsoft.com/office/powerpoint/2010/main" val="3894177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2881220035"/>
              </p:ext>
            </p:extLst>
          </p:nvPr>
        </p:nvGraphicFramePr>
        <p:xfrm>
          <a:off x="407271" y="5651265"/>
          <a:ext cx="11146553" cy="323235"/>
        </p:xfrm>
        <a:graphic>
          <a:graphicData uri="http://schemas.openxmlformats.org/drawingml/2006/table">
            <a:tbl>
              <a:tblPr firstRow="1" bandRow="1">
                <a:tableStyleId>{5C22544A-7EE6-4342-B048-85BDC9FD1C3A}</a:tableStyleId>
              </a:tblPr>
              <a:tblGrid>
                <a:gridCol w="2263718"/>
                <a:gridCol w="2070078"/>
                <a:gridCol w="2349335"/>
                <a:gridCol w="2242704"/>
                <a:gridCol w="2220718"/>
              </a:tblGrid>
              <a:tr h="323235">
                <a:tc>
                  <a:txBody>
                    <a:bodyPr/>
                    <a:lstStyle/>
                    <a:p>
                      <a:pPr algn="ctr"/>
                      <a:r>
                        <a:rPr lang="en-GB" sz="1400" baseline="0" dirty="0" smtClean="0">
                          <a:solidFill>
                            <a:schemeClr val="accent3">
                              <a:lumMod val="75000"/>
                            </a:schemeClr>
                          </a:solidFill>
                        </a:rPr>
                        <a:t>Week 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dirty="0" smtClean="0">
                          <a:solidFill>
                            <a:schemeClr val="accent4">
                              <a:lumMod val="75000"/>
                            </a:schemeClr>
                          </a:solidFill>
                        </a:rPr>
                        <a:t>Weeks</a:t>
                      </a:r>
                      <a:r>
                        <a:rPr lang="en-GB" sz="1400" baseline="0" dirty="0" smtClean="0">
                          <a:solidFill>
                            <a:schemeClr val="accent4">
                              <a:lumMod val="75000"/>
                            </a:schemeClr>
                          </a:solidFill>
                        </a:rPr>
                        <a:t> 2 - 4</a:t>
                      </a:r>
                      <a:endParaRPr lang="en-GB" sz="1400" dirty="0">
                        <a:solidFill>
                          <a:schemeClr val="accent4">
                            <a:lumMod val="7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GB" sz="1400" b="1" kern="1200" dirty="0" smtClean="0">
                          <a:solidFill>
                            <a:schemeClr val="accent5"/>
                          </a:solidFill>
                          <a:latin typeface="+mn-lt"/>
                          <a:ea typeface="+mn-ea"/>
                          <a:cs typeface="+mn-cs"/>
                        </a:rPr>
                        <a:t>Weeks 4 - 6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dirty="0" smtClean="0">
                          <a:solidFill>
                            <a:schemeClr val="accent2"/>
                          </a:solidFill>
                        </a:rPr>
                        <a:t>Weeks</a:t>
                      </a:r>
                      <a:r>
                        <a:rPr lang="en-GB" sz="1400" baseline="0" dirty="0" smtClean="0">
                          <a:solidFill>
                            <a:schemeClr val="accent2"/>
                          </a:solidFill>
                        </a:rPr>
                        <a:t> 6 - 10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400" dirty="0" smtClean="0">
                          <a:solidFill>
                            <a:schemeClr val="accent1"/>
                          </a:solidFill>
                        </a:rPr>
                        <a:t>Weeks 10+</a:t>
                      </a:r>
                      <a:endParaRPr lang="en-GB" sz="1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4" name="Title 1"/>
          <p:cNvSpPr>
            <a:spLocks noGrp="1"/>
          </p:cNvSpPr>
          <p:nvPr>
            <p:ph type="title"/>
          </p:nvPr>
        </p:nvSpPr>
        <p:spPr/>
        <p:txBody>
          <a:bodyPr>
            <a:noAutofit/>
          </a:bodyPr>
          <a:lstStyle/>
          <a:p>
            <a:r>
              <a:rPr lang="en-GB" sz="2400" dirty="0" smtClean="0">
                <a:solidFill>
                  <a:schemeClr val="accent1"/>
                </a:solidFill>
              </a:rPr>
              <a:t>Change Management Approach - Overview</a:t>
            </a:r>
            <a:endParaRPr lang="en-GB" sz="2400" dirty="0">
              <a:solidFill>
                <a:schemeClr val="accent1"/>
              </a:solidFill>
            </a:endParaRPr>
          </a:p>
        </p:txBody>
      </p:sp>
      <p:sp>
        <p:nvSpPr>
          <p:cNvPr id="6" name="Footer Placeholder 5"/>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4" name="Slide Number Placeholder 3"/>
          <p:cNvSpPr>
            <a:spLocks noGrp="1"/>
          </p:cNvSpPr>
          <p:nvPr>
            <p:ph type="sldNum" sz="quarter" idx="4294967295"/>
          </p:nvPr>
        </p:nvSpPr>
        <p:spPr>
          <a:xfrm>
            <a:off x="11346543" y="6446520"/>
            <a:ext cx="508000" cy="138499"/>
          </a:xfrm>
          <a:prstGeom prst="rect">
            <a:avLst/>
          </a:prstGeom>
        </p:spPr>
        <p:txBody>
          <a:bodyPr/>
          <a:lstStyle/>
          <a:p>
            <a:fld id="{2083E393-C0BF-4ED8-8545-7E4C90AFF831}" type="slidenum">
              <a:rPr lang="en-US" smtClean="0">
                <a:solidFill>
                  <a:prstClr val="black"/>
                </a:solidFill>
              </a:rPr>
              <a:pPr/>
              <a:t>6</a:t>
            </a:fld>
            <a:endParaRPr lang="en-US" dirty="0">
              <a:solidFill>
                <a:prstClr val="black"/>
              </a:solidFill>
            </a:endParaRPr>
          </a:p>
        </p:txBody>
      </p:sp>
      <p:sp>
        <p:nvSpPr>
          <p:cNvPr id="79" name="Rectangle 78"/>
          <p:cNvSpPr/>
          <p:nvPr/>
        </p:nvSpPr>
        <p:spPr>
          <a:xfrm>
            <a:off x="609599" y="1101779"/>
            <a:ext cx="11091015" cy="307777"/>
          </a:xfrm>
          <a:prstGeom prst="rect">
            <a:avLst/>
          </a:prstGeom>
        </p:spPr>
        <p:txBody>
          <a:bodyPr wrap="square">
            <a:spAutoFit/>
          </a:bodyPr>
          <a:lstStyle/>
          <a:p>
            <a:r>
              <a:rPr lang="en-GB" sz="1400" dirty="0"/>
              <a:t>We </a:t>
            </a:r>
            <a:r>
              <a:rPr lang="en-GB" sz="1400" dirty="0" smtClean="0"/>
              <a:t>suggest continuing with the </a:t>
            </a:r>
            <a:r>
              <a:rPr lang="en-GB" sz="1400" dirty="0"/>
              <a:t>Agile methodology </a:t>
            </a:r>
            <a:r>
              <a:rPr lang="en-GB" sz="1400" dirty="0" smtClean="0"/>
              <a:t>and sprint schedule in order to move quickly. </a:t>
            </a:r>
            <a:endParaRPr lang="en-GB" sz="1400" dirty="0"/>
          </a:p>
        </p:txBody>
      </p:sp>
      <p:grpSp>
        <p:nvGrpSpPr>
          <p:cNvPr id="5" name="Group 4"/>
          <p:cNvGrpSpPr/>
          <p:nvPr/>
        </p:nvGrpSpPr>
        <p:grpSpPr>
          <a:xfrm>
            <a:off x="623887" y="1768721"/>
            <a:ext cx="10366904" cy="2592778"/>
            <a:chOff x="420896" y="2171310"/>
            <a:chExt cx="10366904" cy="2592778"/>
          </a:xfrm>
        </p:grpSpPr>
        <p:sp>
          <p:nvSpPr>
            <p:cNvPr id="2" name="TextBox 1"/>
            <p:cNvSpPr txBox="1"/>
            <p:nvPr/>
          </p:nvSpPr>
          <p:spPr>
            <a:xfrm>
              <a:off x="2800526" y="2200815"/>
              <a:ext cx="1662076" cy="400110"/>
            </a:xfrm>
            <a:prstGeom prst="rect">
              <a:avLst/>
            </a:prstGeom>
            <a:noFill/>
          </p:spPr>
          <p:txBody>
            <a:bodyPr wrap="square" rtlCol="0">
              <a:spAutoFit/>
            </a:bodyPr>
            <a:lstStyle/>
            <a:p>
              <a:pPr algn="ctr"/>
              <a:r>
                <a:rPr lang="en-GB" sz="2000" b="1" dirty="0" smtClean="0">
                  <a:solidFill>
                    <a:schemeClr val="accent4"/>
                  </a:solidFill>
                  <a:latin typeface="+mj-lt"/>
                </a:rPr>
                <a:t>ESTABLISH</a:t>
              </a:r>
              <a:endParaRPr lang="en-GB" sz="2000" b="1" dirty="0">
                <a:solidFill>
                  <a:schemeClr val="accent4"/>
                </a:solidFill>
                <a:latin typeface="+mj-lt"/>
              </a:endParaRPr>
            </a:p>
          </p:txBody>
        </p:sp>
        <p:sp>
          <p:nvSpPr>
            <p:cNvPr id="46" name="TextBox 45"/>
            <p:cNvSpPr txBox="1"/>
            <p:nvPr/>
          </p:nvSpPr>
          <p:spPr>
            <a:xfrm>
              <a:off x="4877522" y="2171310"/>
              <a:ext cx="1741518" cy="400110"/>
            </a:xfrm>
            <a:prstGeom prst="rect">
              <a:avLst/>
            </a:prstGeom>
            <a:noFill/>
          </p:spPr>
          <p:txBody>
            <a:bodyPr wrap="square" rtlCol="0">
              <a:spAutoFit/>
            </a:bodyPr>
            <a:lstStyle/>
            <a:p>
              <a:pPr algn="ctr"/>
              <a:r>
                <a:rPr lang="en-GB" sz="2000" b="1" dirty="0" smtClean="0">
                  <a:solidFill>
                    <a:schemeClr val="accent5"/>
                  </a:solidFill>
                  <a:latin typeface="+mj-lt"/>
                </a:rPr>
                <a:t>MOBILIZE</a:t>
              </a:r>
              <a:endParaRPr lang="en-GB" sz="2000" b="1" dirty="0">
                <a:solidFill>
                  <a:schemeClr val="accent5"/>
                </a:solidFill>
                <a:latin typeface="+mj-lt"/>
              </a:endParaRPr>
            </a:p>
          </p:txBody>
        </p:sp>
        <p:sp>
          <p:nvSpPr>
            <p:cNvPr id="48" name="TextBox 47"/>
            <p:cNvSpPr txBox="1"/>
            <p:nvPr/>
          </p:nvSpPr>
          <p:spPr>
            <a:xfrm>
              <a:off x="9110491" y="2171310"/>
              <a:ext cx="1453534" cy="400110"/>
            </a:xfrm>
            <a:prstGeom prst="rect">
              <a:avLst/>
            </a:prstGeom>
            <a:noFill/>
          </p:spPr>
          <p:txBody>
            <a:bodyPr wrap="square" rtlCol="0">
              <a:spAutoFit/>
            </a:bodyPr>
            <a:lstStyle/>
            <a:p>
              <a:pPr algn="ctr"/>
              <a:r>
                <a:rPr lang="en-GB" sz="2000" b="1" dirty="0" smtClean="0">
                  <a:solidFill>
                    <a:schemeClr val="accent1"/>
                  </a:solidFill>
                  <a:latin typeface="+mj-lt"/>
                </a:rPr>
                <a:t>OWN</a:t>
              </a:r>
              <a:endParaRPr lang="en-GB" sz="2000" b="1" dirty="0">
                <a:solidFill>
                  <a:schemeClr val="accent1"/>
                </a:solidFill>
                <a:latin typeface="+mj-lt"/>
              </a:endParaRPr>
            </a:p>
          </p:txBody>
        </p:sp>
        <p:sp>
          <p:nvSpPr>
            <p:cNvPr id="58" name="TextBox 57"/>
            <p:cNvSpPr txBox="1"/>
            <p:nvPr/>
          </p:nvSpPr>
          <p:spPr>
            <a:xfrm>
              <a:off x="643817" y="2216648"/>
              <a:ext cx="1453534" cy="400110"/>
            </a:xfrm>
            <a:prstGeom prst="rect">
              <a:avLst/>
            </a:prstGeom>
            <a:noFill/>
          </p:spPr>
          <p:txBody>
            <a:bodyPr wrap="square" rtlCol="0">
              <a:spAutoFit/>
            </a:bodyPr>
            <a:lstStyle/>
            <a:p>
              <a:pPr algn="ctr"/>
              <a:r>
                <a:rPr lang="en-GB" sz="2000" b="1" dirty="0" smtClean="0">
                  <a:solidFill>
                    <a:schemeClr val="accent3"/>
                  </a:solidFill>
                  <a:latin typeface="+mj-lt"/>
                </a:rPr>
                <a:t>PLAN</a:t>
              </a:r>
              <a:endParaRPr lang="en-GB" sz="2000" b="1" dirty="0">
                <a:solidFill>
                  <a:schemeClr val="accent3"/>
                </a:solidFill>
                <a:latin typeface="+mj-lt"/>
              </a:endParaRPr>
            </a:p>
          </p:txBody>
        </p:sp>
        <p:sp>
          <p:nvSpPr>
            <p:cNvPr id="71" name="Rectangle 70"/>
            <p:cNvSpPr/>
            <p:nvPr/>
          </p:nvSpPr>
          <p:spPr>
            <a:xfrm>
              <a:off x="420896" y="2307195"/>
              <a:ext cx="2491454" cy="307777"/>
            </a:xfrm>
            <a:prstGeom prst="rect">
              <a:avLst/>
            </a:prstGeom>
          </p:spPr>
          <p:txBody>
            <a:bodyPr wrap="square">
              <a:spAutoFit/>
            </a:bodyPr>
            <a:lstStyle/>
            <a:p>
              <a:pPr algn="ctr"/>
              <a:endParaRPr lang="en-US" sz="1400" b="1" dirty="0">
                <a:solidFill>
                  <a:schemeClr val="bg1"/>
                </a:solidFill>
              </a:endParaRPr>
            </a:p>
          </p:txBody>
        </p:sp>
        <p:grpSp>
          <p:nvGrpSpPr>
            <p:cNvPr id="3" name="Group 2"/>
            <p:cNvGrpSpPr/>
            <p:nvPr/>
          </p:nvGrpSpPr>
          <p:grpSpPr>
            <a:xfrm>
              <a:off x="542307" y="2855265"/>
              <a:ext cx="10245493" cy="1908823"/>
              <a:chOff x="542307" y="3072086"/>
              <a:chExt cx="9264968" cy="1691134"/>
            </a:xfrm>
          </p:grpSpPr>
          <p:sp>
            <p:nvSpPr>
              <p:cNvPr id="40" name="Diamond 39"/>
              <p:cNvSpPr>
                <a:spLocks noChangeAspect="1"/>
              </p:cNvSpPr>
              <p:nvPr/>
            </p:nvSpPr>
            <p:spPr bwMode="gray">
              <a:xfrm>
                <a:off x="2451975" y="3113652"/>
                <a:ext cx="1643137" cy="1643137"/>
              </a:xfrm>
              <a:prstGeom prst="diamond">
                <a:avLst/>
              </a:prstGeom>
              <a:solidFill>
                <a:schemeClr val="accent4">
                  <a:lumMod val="50000"/>
                  <a:alpha val="80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41" name="Frame 40"/>
              <p:cNvSpPr>
                <a:spLocks noChangeAspect="1"/>
              </p:cNvSpPr>
              <p:nvPr/>
            </p:nvSpPr>
            <p:spPr bwMode="gray">
              <a:xfrm rot="2700000">
                <a:off x="2506552" y="3167863"/>
                <a:ext cx="1534715" cy="1534715"/>
              </a:xfrm>
              <a:prstGeom prst="frame">
                <a:avLst/>
              </a:prstGeom>
              <a:solidFill>
                <a:schemeClr val="accent4">
                  <a:alpha val="92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8" name="Diamond 7"/>
              <p:cNvSpPr>
                <a:spLocks noChangeAspect="1"/>
              </p:cNvSpPr>
              <p:nvPr/>
            </p:nvSpPr>
            <p:spPr bwMode="gray">
              <a:xfrm>
                <a:off x="6261914" y="3113652"/>
                <a:ext cx="1643137" cy="1643137"/>
              </a:xfrm>
              <a:prstGeom prst="diamond">
                <a:avLst/>
              </a:prstGeom>
              <a:solidFill>
                <a:schemeClr val="accent2">
                  <a:lumMod val="60000"/>
                  <a:lumOff val="40000"/>
                  <a:alpha val="80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9" name="Diamond 8"/>
              <p:cNvSpPr>
                <a:spLocks noChangeAspect="1"/>
              </p:cNvSpPr>
              <p:nvPr/>
            </p:nvSpPr>
            <p:spPr bwMode="gray">
              <a:xfrm>
                <a:off x="8158719" y="3110942"/>
                <a:ext cx="1648556" cy="1648556"/>
              </a:xfrm>
              <a:prstGeom prst="diamond">
                <a:avLst/>
              </a:prstGeom>
              <a:solidFill>
                <a:schemeClr val="accent1">
                  <a:lumMod val="50000"/>
                  <a:alpha val="80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11" name="Frame 10"/>
              <p:cNvSpPr>
                <a:spLocks noChangeAspect="1"/>
              </p:cNvSpPr>
              <p:nvPr/>
            </p:nvSpPr>
            <p:spPr bwMode="gray">
              <a:xfrm rot="2700000">
                <a:off x="6310708" y="3167863"/>
                <a:ext cx="1534715" cy="1534715"/>
              </a:xfrm>
              <a:prstGeom prst="frame">
                <a:avLst/>
              </a:prstGeom>
              <a:solidFill>
                <a:schemeClr val="accent2">
                  <a:alpha val="92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12" name="Frame 11"/>
              <p:cNvSpPr>
                <a:spLocks noChangeAspect="1"/>
              </p:cNvSpPr>
              <p:nvPr/>
            </p:nvSpPr>
            <p:spPr bwMode="gray">
              <a:xfrm rot="2700000">
                <a:off x="8212786" y="3167863"/>
                <a:ext cx="1534715" cy="1534715"/>
              </a:xfrm>
              <a:prstGeom prst="frame">
                <a:avLst/>
              </a:prstGeom>
              <a:solidFill>
                <a:schemeClr val="accent1">
                  <a:alpha val="92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15" name="Rectangle 14"/>
              <p:cNvSpPr/>
              <p:nvPr/>
            </p:nvSpPr>
            <p:spPr>
              <a:xfrm>
                <a:off x="4420261" y="3453965"/>
                <a:ext cx="1489181" cy="738664"/>
              </a:xfrm>
              <a:prstGeom prst="rect">
                <a:avLst/>
              </a:prstGeom>
            </p:spPr>
            <p:txBody>
              <a:bodyPr wrap="square">
                <a:spAutoFit/>
              </a:bodyPr>
              <a:lstStyle/>
              <a:p>
                <a:pPr algn="ctr"/>
                <a:r>
                  <a:rPr lang="en-US" sz="1400" dirty="0" smtClean="0">
                    <a:solidFill>
                      <a:schemeClr val="bg1"/>
                    </a:solidFill>
                  </a:rPr>
                  <a:t>Sprint 3:</a:t>
                </a:r>
              </a:p>
              <a:p>
                <a:pPr algn="ctr"/>
                <a:r>
                  <a:rPr lang="en-US" sz="1400" dirty="0" smtClean="0">
                    <a:solidFill>
                      <a:schemeClr val="bg1"/>
                    </a:solidFill>
                  </a:rPr>
                  <a:t>Test your EVP prototype</a:t>
                </a:r>
                <a:endParaRPr lang="en-US" sz="1400" dirty="0">
                  <a:solidFill>
                    <a:schemeClr val="bg1"/>
                  </a:solidFill>
                </a:endParaRPr>
              </a:p>
            </p:txBody>
          </p:sp>
          <p:sp>
            <p:nvSpPr>
              <p:cNvPr id="16" name="Rectangle 15"/>
              <p:cNvSpPr/>
              <p:nvPr/>
            </p:nvSpPr>
            <p:spPr>
              <a:xfrm>
                <a:off x="6291946" y="3453965"/>
                <a:ext cx="1572239" cy="845297"/>
              </a:xfrm>
              <a:prstGeom prst="rect">
                <a:avLst/>
              </a:prstGeom>
            </p:spPr>
            <p:txBody>
              <a:bodyPr wrap="square">
                <a:spAutoFit/>
              </a:bodyPr>
              <a:lstStyle/>
              <a:p>
                <a:pPr algn="ctr"/>
                <a:r>
                  <a:rPr lang="en-US" sz="1400" dirty="0" smtClean="0">
                    <a:solidFill>
                      <a:schemeClr val="bg1"/>
                    </a:solidFill>
                  </a:rPr>
                  <a:t>Sprint 4:</a:t>
                </a:r>
              </a:p>
              <a:p>
                <a:pPr algn="ctr"/>
                <a:r>
                  <a:rPr lang="en-GB" sz="1400" dirty="0" smtClean="0">
                    <a:solidFill>
                      <a:schemeClr val="bg1"/>
                    </a:solidFill>
                  </a:rPr>
                  <a:t>Involve groups in the change and launch learning</a:t>
                </a:r>
                <a:endParaRPr lang="en-US" sz="1400" dirty="0" smtClean="0">
                  <a:solidFill>
                    <a:schemeClr val="bg1"/>
                  </a:solidFill>
                </a:endParaRPr>
              </a:p>
            </p:txBody>
          </p:sp>
          <p:sp>
            <p:nvSpPr>
              <p:cNvPr id="32" name="Rectangle 31"/>
              <p:cNvSpPr/>
              <p:nvPr/>
            </p:nvSpPr>
            <p:spPr>
              <a:xfrm>
                <a:off x="2528952" y="3487743"/>
                <a:ext cx="1489181" cy="845297"/>
              </a:xfrm>
              <a:prstGeom prst="rect">
                <a:avLst/>
              </a:prstGeom>
            </p:spPr>
            <p:txBody>
              <a:bodyPr wrap="square">
                <a:spAutoFit/>
              </a:bodyPr>
              <a:lstStyle/>
              <a:p>
                <a:pPr algn="ctr"/>
                <a:r>
                  <a:rPr lang="en-US" sz="1400" dirty="0" smtClean="0">
                    <a:solidFill>
                      <a:schemeClr val="bg1"/>
                    </a:solidFill>
                  </a:rPr>
                  <a:t>Sprint 2:</a:t>
                </a:r>
              </a:p>
              <a:p>
                <a:pPr algn="ctr"/>
                <a:r>
                  <a:rPr lang="en-GB" sz="1400" dirty="0" smtClean="0">
                    <a:solidFill>
                      <a:schemeClr val="bg1"/>
                    </a:solidFill>
                  </a:rPr>
                  <a:t>Establish groups, communications and the plan</a:t>
                </a:r>
                <a:endParaRPr lang="en-US" sz="1400" dirty="0" smtClean="0">
                  <a:solidFill>
                    <a:schemeClr val="bg1"/>
                  </a:solidFill>
                </a:endParaRPr>
              </a:p>
            </p:txBody>
          </p:sp>
          <p:sp>
            <p:nvSpPr>
              <p:cNvPr id="53" name="Diamond 52"/>
              <p:cNvSpPr>
                <a:spLocks noChangeAspect="1"/>
              </p:cNvSpPr>
              <p:nvPr/>
            </p:nvSpPr>
            <p:spPr bwMode="gray">
              <a:xfrm>
                <a:off x="542307" y="3107220"/>
                <a:ext cx="1656000" cy="1656000"/>
              </a:xfrm>
              <a:prstGeom prst="diamond">
                <a:avLst/>
              </a:prstGeom>
              <a:solidFill>
                <a:schemeClr val="accent3">
                  <a:lumMod val="50000"/>
                  <a:alpha val="80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54" name="Frame 53"/>
              <p:cNvSpPr>
                <a:spLocks noChangeAspect="1"/>
              </p:cNvSpPr>
              <p:nvPr/>
            </p:nvSpPr>
            <p:spPr bwMode="gray">
              <a:xfrm rot="2700000">
                <a:off x="604474" y="3163388"/>
                <a:ext cx="1534715" cy="1534715"/>
              </a:xfrm>
              <a:prstGeom prst="frame">
                <a:avLst/>
              </a:prstGeom>
              <a:solidFill>
                <a:schemeClr val="accent3">
                  <a:lumMod val="75000"/>
                  <a:alpha val="92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55" name="Rectangle 54"/>
              <p:cNvSpPr/>
              <p:nvPr/>
            </p:nvSpPr>
            <p:spPr>
              <a:xfrm>
                <a:off x="620914" y="3485344"/>
                <a:ext cx="1489181" cy="845297"/>
              </a:xfrm>
              <a:prstGeom prst="rect">
                <a:avLst/>
              </a:prstGeom>
            </p:spPr>
            <p:txBody>
              <a:bodyPr wrap="square">
                <a:spAutoFit/>
              </a:bodyPr>
              <a:lstStyle/>
              <a:p>
                <a:pPr algn="ctr"/>
                <a:r>
                  <a:rPr lang="en-US" sz="1400" dirty="0" smtClean="0">
                    <a:solidFill>
                      <a:schemeClr val="bg1"/>
                    </a:solidFill>
                  </a:rPr>
                  <a:t>Sprint 1:</a:t>
                </a:r>
              </a:p>
              <a:p>
                <a:pPr algn="ctr"/>
                <a:r>
                  <a:rPr lang="en-US" sz="1400" dirty="0" smtClean="0">
                    <a:solidFill>
                      <a:schemeClr val="bg1"/>
                    </a:solidFill>
                  </a:rPr>
                  <a:t>What’s changing and for whom</a:t>
                </a:r>
              </a:p>
              <a:p>
                <a:pPr algn="ctr"/>
                <a:endParaRPr lang="en-US" sz="1400" dirty="0">
                  <a:solidFill>
                    <a:schemeClr val="bg1"/>
                  </a:solidFill>
                </a:endParaRPr>
              </a:p>
            </p:txBody>
          </p:sp>
          <p:sp>
            <p:nvSpPr>
              <p:cNvPr id="56" name="Rectangle 55"/>
              <p:cNvSpPr/>
              <p:nvPr/>
            </p:nvSpPr>
            <p:spPr>
              <a:xfrm>
                <a:off x="8290490" y="3467474"/>
                <a:ext cx="1493228" cy="654424"/>
              </a:xfrm>
              <a:prstGeom prst="rect">
                <a:avLst/>
              </a:prstGeom>
            </p:spPr>
            <p:txBody>
              <a:bodyPr wrap="square">
                <a:spAutoFit/>
              </a:bodyPr>
              <a:lstStyle/>
              <a:p>
                <a:pPr algn="ctr"/>
                <a:r>
                  <a:rPr lang="en-US" sz="1400" dirty="0" smtClean="0">
                    <a:solidFill>
                      <a:schemeClr val="bg1"/>
                    </a:solidFill>
                  </a:rPr>
                  <a:t>Sprint 5:</a:t>
                </a:r>
              </a:p>
              <a:p>
                <a:pPr algn="ctr"/>
                <a:r>
                  <a:rPr lang="en-GB" sz="1400" dirty="0" smtClean="0">
                    <a:solidFill>
                      <a:schemeClr val="bg1"/>
                    </a:solidFill>
                  </a:rPr>
                  <a:t>Imbed change through ownership</a:t>
                </a:r>
                <a:endParaRPr lang="en-US" sz="1400" dirty="0" smtClean="0">
                  <a:solidFill>
                    <a:schemeClr val="bg1"/>
                  </a:solidFill>
                </a:endParaRPr>
              </a:p>
            </p:txBody>
          </p:sp>
          <p:sp>
            <p:nvSpPr>
              <p:cNvPr id="60" name="Circular Arrow 59"/>
              <p:cNvSpPr/>
              <p:nvPr/>
            </p:nvSpPr>
            <p:spPr>
              <a:xfrm rot="684150">
                <a:off x="2051403" y="3670420"/>
                <a:ext cx="540000" cy="540000"/>
              </a:xfrm>
              <a:prstGeom prst="circularArrow">
                <a:avLst>
                  <a:gd name="adj1" fmla="val 2810"/>
                  <a:gd name="adj2" fmla="val 899550"/>
                  <a:gd name="adj3" fmla="val 17796085"/>
                  <a:gd name="adj4" fmla="val 21362052"/>
                  <a:gd name="adj5" fmla="val 855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prstClr val="black"/>
                  </a:solidFill>
                </a:endParaRPr>
              </a:p>
            </p:txBody>
          </p:sp>
          <p:sp>
            <p:nvSpPr>
              <p:cNvPr id="62" name="Circular Arrow 61"/>
              <p:cNvSpPr/>
              <p:nvPr/>
            </p:nvSpPr>
            <p:spPr>
              <a:xfrm rot="684150">
                <a:off x="7765598" y="3670420"/>
                <a:ext cx="540000" cy="540000"/>
              </a:xfrm>
              <a:prstGeom prst="circularArrow">
                <a:avLst>
                  <a:gd name="adj1" fmla="val 2810"/>
                  <a:gd name="adj2" fmla="val 899550"/>
                  <a:gd name="adj3" fmla="val 17796085"/>
                  <a:gd name="adj4" fmla="val 21362052"/>
                  <a:gd name="adj5" fmla="val 855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prstClr val="black"/>
                  </a:solidFill>
                </a:endParaRPr>
              </a:p>
            </p:txBody>
          </p:sp>
          <p:sp>
            <p:nvSpPr>
              <p:cNvPr id="34" name="Diamond 33"/>
              <p:cNvSpPr>
                <a:spLocks noChangeAspect="1"/>
              </p:cNvSpPr>
              <p:nvPr/>
            </p:nvSpPr>
            <p:spPr bwMode="gray">
              <a:xfrm>
                <a:off x="4460813" y="3072086"/>
                <a:ext cx="1643137" cy="1643137"/>
              </a:xfrm>
              <a:prstGeom prst="diamond">
                <a:avLst/>
              </a:prstGeom>
              <a:solidFill>
                <a:schemeClr val="accent5">
                  <a:lumMod val="50000"/>
                  <a:alpha val="80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35" name="Frame 34"/>
              <p:cNvSpPr>
                <a:spLocks noChangeAspect="1"/>
              </p:cNvSpPr>
              <p:nvPr/>
            </p:nvSpPr>
            <p:spPr bwMode="gray">
              <a:xfrm rot="2700000">
                <a:off x="4509608" y="3126297"/>
                <a:ext cx="1534715" cy="1534715"/>
              </a:xfrm>
              <a:prstGeom prst="frame">
                <a:avLst/>
              </a:prstGeom>
              <a:solidFill>
                <a:schemeClr val="accent5">
                  <a:alpha val="92000"/>
                </a:schemeClr>
              </a:solidFill>
              <a:ln w="25400" cap="flat" cmpd="sng" algn="ctr">
                <a:noFill/>
                <a:prstDash val="solid"/>
              </a:ln>
              <a:effectLst/>
            </p:spPr>
            <p:txBody>
              <a:bodyPr rtlCol="0" anchor="ctr"/>
              <a:lstStyle/>
              <a:p>
                <a:pPr algn="ctr">
                  <a:defRPr/>
                </a:pPr>
                <a:endParaRPr lang="en-US" sz="1050" kern="0" dirty="0">
                  <a:solidFill>
                    <a:prstClr val="white"/>
                  </a:solidFill>
                </a:endParaRPr>
              </a:p>
            </p:txBody>
          </p:sp>
          <p:sp>
            <p:nvSpPr>
              <p:cNvPr id="36" name="Rectangle 35"/>
              <p:cNvSpPr/>
              <p:nvPr/>
            </p:nvSpPr>
            <p:spPr>
              <a:xfrm>
                <a:off x="4509428" y="3412091"/>
                <a:ext cx="1572239" cy="1036171"/>
              </a:xfrm>
              <a:prstGeom prst="rect">
                <a:avLst/>
              </a:prstGeom>
            </p:spPr>
            <p:txBody>
              <a:bodyPr wrap="square">
                <a:spAutoFit/>
              </a:bodyPr>
              <a:lstStyle/>
              <a:p>
                <a:pPr algn="ctr"/>
                <a:r>
                  <a:rPr lang="en-US" sz="1400" dirty="0">
                    <a:solidFill>
                      <a:schemeClr val="bg1"/>
                    </a:solidFill>
                  </a:rPr>
                  <a:t>Sprint </a:t>
                </a:r>
                <a:r>
                  <a:rPr lang="en-US" sz="1400" dirty="0" smtClean="0">
                    <a:solidFill>
                      <a:schemeClr val="bg1"/>
                    </a:solidFill>
                  </a:rPr>
                  <a:t>3:</a:t>
                </a:r>
              </a:p>
              <a:p>
                <a:pPr algn="ctr"/>
                <a:r>
                  <a:rPr lang="en-GB" sz="1400" dirty="0" smtClean="0">
                    <a:solidFill>
                      <a:schemeClr val="bg1"/>
                    </a:solidFill>
                  </a:rPr>
                  <a:t>Activate leaders, change agents and communications</a:t>
                </a:r>
                <a:endParaRPr lang="en-US" sz="1400" dirty="0">
                  <a:solidFill>
                    <a:schemeClr val="bg1"/>
                  </a:solidFill>
                </a:endParaRPr>
              </a:p>
              <a:p>
                <a:pPr algn="ctr"/>
                <a:endParaRPr lang="en-US" sz="1400" dirty="0">
                  <a:solidFill>
                    <a:schemeClr val="bg1"/>
                  </a:solidFill>
                </a:endParaRPr>
              </a:p>
            </p:txBody>
          </p:sp>
          <p:sp>
            <p:nvSpPr>
              <p:cNvPr id="61" name="Circular Arrow 60"/>
              <p:cNvSpPr/>
              <p:nvPr/>
            </p:nvSpPr>
            <p:spPr>
              <a:xfrm rot="684150">
                <a:off x="3949711" y="3670420"/>
                <a:ext cx="540000" cy="540000"/>
              </a:xfrm>
              <a:prstGeom prst="circularArrow">
                <a:avLst>
                  <a:gd name="adj1" fmla="val 2810"/>
                  <a:gd name="adj2" fmla="val 899550"/>
                  <a:gd name="adj3" fmla="val 17796085"/>
                  <a:gd name="adj4" fmla="val 21362052"/>
                  <a:gd name="adj5" fmla="val 855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prstClr val="black"/>
                  </a:solidFill>
                </a:endParaRPr>
              </a:p>
            </p:txBody>
          </p:sp>
          <p:sp>
            <p:nvSpPr>
              <p:cNvPr id="51" name="Circular Arrow 50"/>
              <p:cNvSpPr/>
              <p:nvPr/>
            </p:nvSpPr>
            <p:spPr>
              <a:xfrm rot="684150">
                <a:off x="5876781" y="3670420"/>
                <a:ext cx="540000" cy="540000"/>
              </a:xfrm>
              <a:prstGeom prst="circularArrow">
                <a:avLst>
                  <a:gd name="adj1" fmla="val 2810"/>
                  <a:gd name="adj2" fmla="val 899550"/>
                  <a:gd name="adj3" fmla="val 17796085"/>
                  <a:gd name="adj4" fmla="val 21362052"/>
                  <a:gd name="adj5" fmla="val 855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prstClr val="black"/>
                  </a:solidFill>
                </a:endParaRPr>
              </a:p>
            </p:txBody>
          </p:sp>
        </p:grpSp>
      </p:grpSp>
      <p:sp>
        <p:nvSpPr>
          <p:cNvPr id="7" name="TextBox 6"/>
          <p:cNvSpPr txBox="1"/>
          <p:nvPr/>
        </p:nvSpPr>
        <p:spPr>
          <a:xfrm>
            <a:off x="0" y="4911638"/>
            <a:ext cx="12192000" cy="508155"/>
          </a:xfrm>
          <a:prstGeom prst="rect">
            <a:avLst/>
          </a:prstGeom>
          <a:solidFill>
            <a:schemeClr val="tx2">
              <a:lumMod val="40000"/>
              <a:lumOff val="60000"/>
            </a:schemeClr>
          </a:solidFill>
        </p:spPr>
        <p:txBody>
          <a:bodyPr wrap="square" rtlCol="0" anchor="ctr">
            <a:noAutofit/>
          </a:bodyPr>
          <a:lstStyle/>
          <a:p>
            <a:pPr algn="ctr"/>
            <a:r>
              <a:rPr lang="en-GB" dirty="0" smtClean="0">
                <a:solidFill>
                  <a:schemeClr val="bg1"/>
                </a:solidFill>
              </a:rPr>
              <a:t>CONTINUOUS STAKEHOLDER ENGAGEMENT AND CHANGE MANAGEMENT</a:t>
            </a:r>
            <a:endParaRPr lang="en-US" dirty="0">
              <a:solidFill>
                <a:schemeClr val="bg1"/>
              </a:solidFill>
            </a:endParaRPr>
          </a:p>
        </p:txBody>
      </p:sp>
      <p:sp>
        <p:nvSpPr>
          <p:cNvPr id="47" name="TextBox 46"/>
          <p:cNvSpPr txBox="1"/>
          <p:nvPr/>
        </p:nvSpPr>
        <p:spPr>
          <a:xfrm>
            <a:off x="7145734" y="1732795"/>
            <a:ext cx="1741518" cy="400110"/>
          </a:xfrm>
          <a:prstGeom prst="rect">
            <a:avLst/>
          </a:prstGeom>
          <a:noFill/>
        </p:spPr>
        <p:txBody>
          <a:bodyPr wrap="square" rtlCol="0">
            <a:spAutoFit/>
          </a:bodyPr>
          <a:lstStyle/>
          <a:p>
            <a:pPr algn="ctr"/>
            <a:r>
              <a:rPr lang="en-GB" sz="2000" b="1" dirty="0" smtClean="0">
                <a:solidFill>
                  <a:schemeClr val="accent2"/>
                </a:solidFill>
                <a:latin typeface="+mj-lt"/>
              </a:rPr>
              <a:t>INVOLVE</a:t>
            </a:r>
            <a:endParaRPr lang="en-GB" sz="2000" b="1" dirty="0">
              <a:solidFill>
                <a:schemeClr val="accent2"/>
              </a:solidFill>
              <a:latin typeface="+mj-lt"/>
            </a:endParaRPr>
          </a:p>
        </p:txBody>
      </p:sp>
    </p:spTree>
    <p:extLst>
      <p:ext uri="{BB962C8B-B14F-4D97-AF65-F5344CB8AC3E}">
        <p14:creationId xmlns:p14="http://schemas.microsoft.com/office/powerpoint/2010/main" val="1901385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829800" y="6400800"/>
            <a:ext cx="381000" cy="137160"/>
          </a:xfrm>
          <a:prstGeom prst="rect">
            <a:avLst/>
          </a:prstGeom>
        </p:spPr>
        <p:txBody>
          <a:bodyPr/>
          <a:lstStyle/>
          <a:p>
            <a:fld id="{2083E393-C0BF-4ED8-8545-7E4C90AFF831}" type="slidenum">
              <a:rPr lang="en-US" smtClean="0">
                <a:solidFill>
                  <a:prstClr val="black"/>
                </a:solidFill>
              </a:rPr>
              <a:pPr/>
              <a:t>7</a:t>
            </a:fld>
            <a:endParaRPr lang="en-US" dirty="0">
              <a:solidFill>
                <a:prstClr val="black"/>
              </a:solidFill>
            </a:endParaRPr>
          </a:p>
        </p:txBody>
      </p:sp>
      <p:sp>
        <p:nvSpPr>
          <p:cNvPr id="5" name="Footer Placeholder 4"/>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graphicFrame>
        <p:nvGraphicFramePr>
          <p:cNvPr id="7" name="Table 6"/>
          <p:cNvGraphicFramePr>
            <a:graphicFrameLocks noGrp="1"/>
          </p:cNvGraphicFramePr>
          <p:nvPr>
            <p:extLst/>
          </p:nvPr>
        </p:nvGraphicFramePr>
        <p:xfrm>
          <a:off x="598448" y="778954"/>
          <a:ext cx="11208328" cy="7288648"/>
        </p:xfrm>
        <a:graphic>
          <a:graphicData uri="http://schemas.openxmlformats.org/drawingml/2006/table">
            <a:tbl>
              <a:tblPr firstRow="1" bandRow="1">
                <a:tableStyleId>{5C22544A-7EE6-4342-B048-85BDC9FD1C3A}</a:tableStyleId>
              </a:tblPr>
              <a:tblGrid>
                <a:gridCol w="1878998"/>
                <a:gridCol w="2202349"/>
                <a:gridCol w="2495142"/>
                <a:gridCol w="2483413"/>
                <a:gridCol w="2148426"/>
              </a:tblGrid>
              <a:tr h="388088">
                <a:tc>
                  <a:txBody>
                    <a:bodyPr/>
                    <a:lstStyle/>
                    <a:p>
                      <a:r>
                        <a:rPr lang="en-US" sz="1400" dirty="0" smtClean="0"/>
                        <a:t>What’s changing and for</a:t>
                      </a:r>
                      <a:r>
                        <a:rPr lang="en-US" sz="1400" baseline="0" dirty="0" smtClean="0"/>
                        <a:t> whom</a:t>
                      </a:r>
                      <a:endParaRPr lang="en-US" sz="1400" dirty="0"/>
                    </a:p>
                  </a:txBody>
                  <a:tcPr/>
                </a:tc>
                <a:tc>
                  <a:txBody>
                    <a:bodyPr/>
                    <a:lstStyle/>
                    <a:p>
                      <a:r>
                        <a:rPr lang="en-GB" sz="1400" dirty="0" smtClean="0"/>
                        <a:t>Set</a:t>
                      </a:r>
                      <a:r>
                        <a:rPr lang="en-GB" sz="1400" baseline="0" dirty="0" smtClean="0"/>
                        <a:t> up </a:t>
                      </a:r>
                      <a:endParaRPr lang="en-US" sz="1400" dirty="0"/>
                    </a:p>
                  </a:txBody>
                  <a:tcPr>
                    <a:solidFill>
                      <a:schemeClr val="accent4"/>
                    </a:solidFill>
                  </a:tcPr>
                </a:tc>
                <a:tc>
                  <a:txBody>
                    <a:bodyPr/>
                    <a:lstStyle/>
                    <a:p>
                      <a:r>
                        <a:rPr lang="en-US" sz="1400" dirty="0" smtClean="0"/>
                        <a:t>Mobilize</a:t>
                      </a:r>
                      <a:endParaRPr lang="en-US" sz="1400" dirty="0"/>
                    </a:p>
                  </a:txBody>
                  <a:tcPr>
                    <a:solidFill>
                      <a:schemeClr val="accent5"/>
                    </a:solidFill>
                  </a:tcPr>
                </a:tc>
                <a:tc>
                  <a:txBody>
                    <a:bodyPr/>
                    <a:lstStyle/>
                    <a:p>
                      <a:r>
                        <a:rPr lang="en-US" sz="1400" dirty="0" smtClean="0"/>
                        <a:t>Involve and</a:t>
                      </a:r>
                      <a:r>
                        <a:rPr lang="en-US" sz="1400" baseline="0" dirty="0" smtClean="0"/>
                        <a:t> Educate</a:t>
                      </a:r>
                      <a:endParaRPr lang="en-US" sz="1400" dirty="0"/>
                    </a:p>
                  </a:txBody>
                  <a:tcPr>
                    <a:solidFill>
                      <a:schemeClr val="accent2"/>
                    </a:solidFill>
                  </a:tcPr>
                </a:tc>
                <a:tc>
                  <a:txBody>
                    <a:bodyPr/>
                    <a:lstStyle/>
                    <a:p>
                      <a:r>
                        <a:rPr lang="en-GB" sz="1400" dirty="0" smtClean="0"/>
                        <a:t>Create Ownership</a:t>
                      </a:r>
                      <a:endParaRPr lang="en-US" sz="1400" dirty="0"/>
                    </a:p>
                  </a:txBody>
                  <a:tcPr>
                    <a:solidFill>
                      <a:schemeClr val="accent6"/>
                    </a:solidFill>
                  </a:tcPr>
                </a:tc>
              </a:tr>
              <a:tr h="3617786">
                <a:tc>
                  <a:txBody>
                    <a:bodyPr/>
                    <a:lstStyle/>
                    <a:p>
                      <a:pPr marL="171450" lvl="2" indent="-171450" algn="l" defTabSz="914400" rtl="0" eaLnBrk="1" latinLnBrk="0" hangingPunct="1">
                        <a:spcAft>
                          <a:spcPts val="0"/>
                        </a:spcAft>
                        <a:buClr>
                          <a:schemeClr val="accent1"/>
                        </a:buClr>
                        <a:buSzPct val="125000"/>
                        <a:buFont typeface="Arial" panose="020B0604020202020204" pitchFamily="34" charset="0"/>
                        <a:buChar char="•"/>
                        <a:defRPr/>
                      </a:pPr>
                      <a:r>
                        <a:rPr lang="en-CA" sz="800" kern="1200" dirty="0" smtClean="0">
                          <a:solidFill>
                            <a:schemeClr val="tx1"/>
                          </a:solidFill>
                          <a:latin typeface="+mn-lt"/>
                          <a:ea typeface="+mn-ea"/>
                          <a:cs typeface="+mn-cs"/>
                        </a:rPr>
                        <a:t>Hold project kick-off meeting with core team (personnel to be decided by Director</a:t>
                      </a:r>
                      <a:r>
                        <a:rPr lang="en-CA" sz="800" kern="1200" baseline="0" dirty="0" smtClean="0">
                          <a:solidFill>
                            <a:schemeClr val="tx1"/>
                          </a:solidFill>
                          <a:latin typeface="+mn-lt"/>
                          <a:ea typeface="+mn-ea"/>
                          <a:cs typeface="+mn-cs"/>
                        </a:rPr>
                        <a:t> HR Strategy)</a:t>
                      </a:r>
                      <a:endParaRPr lang="en-CA" sz="800" kern="1200" dirty="0" smtClean="0">
                        <a:solidFill>
                          <a:schemeClr val="tx1"/>
                        </a:solidFill>
                        <a:latin typeface="+mn-lt"/>
                        <a:ea typeface="+mn-ea"/>
                        <a:cs typeface="+mn-cs"/>
                      </a:endParaRPr>
                    </a:p>
                    <a:p>
                      <a:pPr marL="171450" lvl="2" indent="-171450" algn="l" defTabSz="914400" rtl="0" eaLnBrk="1" latinLnBrk="0" hangingPunct="1">
                        <a:spcAft>
                          <a:spcPts val="0"/>
                        </a:spcAft>
                        <a:buClr>
                          <a:schemeClr val="accent1"/>
                        </a:buClr>
                        <a:buSzPct val="125000"/>
                        <a:buFont typeface="Arial" panose="020B0604020202020204" pitchFamily="34" charset="0"/>
                        <a:buChar char="•"/>
                        <a:defRPr/>
                      </a:pPr>
                      <a:r>
                        <a:rPr lang="en-CA" sz="800" kern="1200" dirty="0" smtClean="0">
                          <a:solidFill>
                            <a:schemeClr val="tx1"/>
                          </a:solidFill>
                          <a:latin typeface="+mn-lt"/>
                          <a:ea typeface="+mn-ea"/>
                          <a:cs typeface="+mn-cs"/>
                        </a:rPr>
                        <a:t>Kick-off communication to HR explaining the change management</a:t>
                      </a:r>
                      <a:r>
                        <a:rPr lang="en-CA" sz="800" kern="1200" baseline="0" dirty="0" smtClean="0">
                          <a:solidFill>
                            <a:schemeClr val="tx1"/>
                          </a:solidFill>
                          <a:latin typeface="+mn-lt"/>
                          <a:ea typeface="+mn-ea"/>
                          <a:cs typeface="+mn-cs"/>
                        </a:rPr>
                        <a:t> approach and work</a:t>
                      </a:r>
                      <a:endParaRPr lang="en-CA" sz="800" kern="1200" dirty="0" smtClean="0">
                        <a:solidFill>
                          <a:schemeClr val="tx1"/>
                        </a:solidFill>
                        <a:latin typeface="+mn-lt"/>
                        <a:ea typeface="+mn-ea"/>
                        <a:cs typeface="+mn-cs"/>
                      </a:endParaRPr>
                    </a:p>
                    <a:p>
                      <a:pPr marL="171450" lvl="2" indent="-171450" algn="l" defTabSz="914400" rtl="0" eaLnBrk="1" latinLnBrk="0" hangingPunct="1">
                        <a:spcAft>
                          <a:spcPts val="0"/>
                        </a:spcAft>
                        <a:buClr>
                          <a:schemeClr val="accent1"/>
                        </a:buClr>
                        <a:buSzPct val="125000"/>
                        <a:buFont typeface="Arial" panose="020B0604020202020204" pitchFamily="34" charset="0"/>
                        <a:buChar char="•"/>
                        <a:defRPr/>
                      </a:pPr>
                      <a:r>
                        <a:rPr lang="en-CA" sz="800" kern="1200" dirty="0" smtClean="0">
                          <a:solidFill>
                            <a:schemeClr val="tx1"/>
                          </a:solidFill>
                          <a:latin typeface="+mn-lt"/>
                          <a:ea typeface="+mn-ea"/>
                          <a:cs typeface="+mn-cs"/>
                        </a:rPr>
                        <a:t>Conduct Stakeholder interviews with key HR</a:t>
                      </a:r>
                      <a:r>
                        <a:rPr lang="en-CA" sz="800" kern="1200" baseline="0" dirty="0" smtClean="0">
                          <a:solidFill>
                            <a:schemeClr val="tx1"/>
                          </a:solidFill>
                          <a:latin typeface="+mn-lt"/>
                          <a:ea typeface="+mn-ea"/>
                          <a:cs typeface="+mn-cs"/>
                        </a:rPr>
                        <a:t> personnel – likely to include the HR function leaders, </a:t>
                      </a:r>
                      <a:r>
                        <a:rPr lang="en-CA" sz="800" kern="1200" baseline="0" dirty="0" err="1" smtClean="0">
                          <a:solidFill>
                            <a:schemeClr val="tx1"/>
                          </a:solidFill>
                          <a:latin typeface="+mn-lt"/>
                          <a:ea typeface="+mn-ea"/>
                          <a:cs typeface="+mn-cs"/>
                        </a:rPr>
                        <a:t>workstream</a:t>
                      </a:r>
                      <a:r>
                        <a:rPr lang="en-CA" sz="800" kern="1200" baseline="0" dirty="0" smtClean="0">
                          <a:solidFill>
                            <a:schemeClr val="tx1"/>
                          </a:solidFill>
                          <a:latin typeface="+mn-lt"/>
                          <a:ea typeface="+mn-ea"/>
                          <a:cs typeface="+mn-cs"/>
                        </a:rPr>
                        <a:t> leaders and HRBPs to gather input on HR priorities, business priorities and key changes</a:t>
                      </a:r>
                      <a:endParaRPr lang="en-CA" sz="800" kern="1200" dirty="0" smtClean="0">
                        <a:solidFill>
                          <a:schemeClr val="tx1"/>
                        </a:solidFill>
                        <a:latin typeface="+mn-lt"/>
                        <a:ea typeface="+mn-ea"/>
                        <a:cs typeface="+mn-cs"/>
                      </a:endParaRPr>
                    </a:p>
                    <a:p>
                      <a:pPr marL="171450" lvl="2" indent="-171450" algn="l" defTabSz="914400" rtl="0" eaLnBrk="1" latinLnBrk="0" hangingPunct="1">
                        <a:spcAft>
                          <a:spcPts val="0"/>
                        </a:spcAft>
                        <a:buClr>
                          <a:schemeClr val="accent1"/>
                        </a:buClr>
                        <a:buSzPct val="125000"/>
                        <a:buFont typeface="Arial" panose="020B0604020202020204" pitchFamily="34" charset="0"/>
                        <a:buChar char="•"/>
                        <a:defRPr/>
                      </a:pPr>
                      <a:r>
                        <a:rPr lang="en-CA" sz="800" kern="1200" dirty="0" smtClean="0">
                          <a:solidFill>
                            <a:schemeClr val="tx1"/>
                          </a:solidFill>
                          <a:latin typeface="+mn-lt"/>
                          <a:ea typeface="+mn-ea"/>
                          <a:cs typeface="+mn-cs"/>
                        </a:rPr>
                        <a:t>Conduct</a:t>
                      </a:r>
                      <a:r>
                        <a:rPr lang="en-CA" sz="800" kern="1200" baseline="0" dirty="0" smtClean="0">
                          <a:solidFill>
                            <a:schemeClr val="tx1"/>
                          </a:solidFill>
                          <a:latin typeface="+mn-lt"/>
                          <a:ea typeface="+mn-ea"/>
                          <a:cs typeface="+mn-cs"/>
                        </a:rPr>
                        <a:t> high-level desk based C</a:t>
                      </a:r>
                      <a:r>
                        <a:rPr lang="en-CA" sz="800" kern="1200" dirty="0" smtClean="0">
                          <a:solidFill>
                            <a:schemeClr val="tx1"/>
                          </a:solidFill>
                          <a:latin typeface="+mn-lt"/>
                          <a:ea typeface="+mn-ea"/>
                          <a:cs typeface="+mn-cs"/>
                        </a:rPr>
                        <a:t>ulture</a:t>
                      </a:r>
                      <a:r>
                        <a:rPr lang="en-CA" sz="800" kern="1200" baseline="0" dirty="0" smtClean="0">
                          <a:solidFill>
                            <a:schemeClr val="tx1"/>
                          </a:solidFill>
                          <a:latin typeface="+mn-lt"/>
                          <a:ea typeface="+mn-ea"/>
                          <a:cs typeface="+mn-cs"/>
                        </a:rPr>
                        <a:t> Analysis of Harris and L3</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CA" sz="800" kern="1200" dirty="0" smtClean="0">
                          <a:solidFill>
                            <a:schemeClr val="tx1">
                              <a:lumMod val="85000"/>
                              <a:lumOff val="15000"/>
                            </a:schemeClr>
                          </a:solidFill>
                          <a:latin typeface="Arial" panose="020B0604020202020204" pitchFamily="34" charset="0"/>
                          <a:ea typeface="+mn-ea"/>
                          <a:cs typeface="+mn-cs"/>
                        </a:rPr>
                        <a:t>Based on employee engagement survey data held</a:t>
                      </a:r>
                      <a:r>
                        <a:rPr lang="en-CA" sz="800" kern="1200" baseline="0" dirty="0" smtClean="0">
                          <a:solidFill>
                            <a:schemeClr val="tx1">
                              <a:lumMod val="85000"/>
                              <a:lumOff val="15000"/>
                            </a:schemeClr>
                          </a:solidFill>
                          <a:latin typeface="Arial" panose="020B0604020202020204" pitchFamily="34" charset="0"/>
                          <a:ea typeface="+mn-ea"/>
                          <a:cs typeface="+mn-cs"/>
                        </a:rPr>
                        <a:t> by WTW</a:t>
                      </a:r>
                      <a:endParaRPr lang="en-CA" sz="800" kern="1200" dirty="0" smtClean="0">
                        <a:solidFill>
                          <a:schemeClr val="tx1">
                            <a:lumMod val="85000"/>
                            <a:lumOff val="15000"/>
                          </a:schemeClr>
                        </a:solidFill>
                        <a:latin typeface="Arial" panose="020B0604020202020204" pitchFamily="34" charset="0"/>
                        <a:ea typeface="+mn-ea"/>
                        <a:cs typeface="+mn-cs"/>
                      </a:endParaRP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CA" sz="800" kern="1200" dirty="0" smtClean="0">
                          <a:solidFill>
                            <a:schemeClr val="tx1"/>
                          </a:solidFill>
                          <a:latin typeface="+mn-lt"/>
                          <a:ea typeface="+mn-ea"/>
                          <a:cs typeface="+mn-cs"/>
                        </a:rPr>
                        <a:t>Meet with the 12</a:t>
                      </a:r>
                      <a:r>
                        <a:rPr lang="en-CA" sz="800" kern="1200" baseline="0" dirty="0" smtClean="0">
                          <a:solidFill>
                            <a:schemeClr val="tx1"/>
                          </a:solidFill>
                          <a:latin typeface="+mn-lt"/>
                          <a:ea typeface="+mn-ea"/>
                          <a:cs typeface="+mn-cs"/>
                        </a:rPr>
                        <a:t> HR </a:t>
                      </a:r>
                      <a:r>
                        <a:rPr lang="en-CA" sz="800" kern="1200" baseline="0" dirty="0" err="1" smtClean="0">
                          <a:solidFill>
                            <a:schemeClr val="tx1"/>
                          </a:solidFill>
                          <a:latin typeface="+mn-lt"/>
                          <a:ea typeface="+mn-ea"/>
                          <a:cs typeface="+mn-cs"/>
                        </a:rPr>
                        <a:t>Workstream</a:t>
                      </a:r>
                      <a:r>
                        <a:rPr lang="en-CA" sz="800" kern="1200" baseline="0" dirty="0" smtClean="0">
                          <a:solidFill>
                            <a:schemeClr val="tx1"/>
                          </a:solidFill>
                          <a:latin typeface="+mn-lt"/>
                          <a:ea typeface="+mn-ea"/>
                          <a:cs typeface="+mn-cs"/>
                        </a:rPr>
                        <a:t> leaders to conduct detailed review of </a:t>
                      </a:r>
                      <a:r>
                        <a:rPr lang="en-CA" sz="800" kern="1200" baseline="0" dirty="0" err="1" smtClean="0">
                          <a:solidFill>
                            <a:schemeClr val="tx1"/>
                          </a:solidFill>
                          <a:latin typeface="+mn-lt"/>
                          <a:ea typeface="+mn-ea"/>
                          <a:cs typeface="+mn-cs"/>
                        </a:rPr>
                        <a:t>workstream</a:t>
                      </a:r>
                      <a:r>
                        <a:rPr lang="en-CA" sz="800" kern="1200" baseline="0" dirty="0" smtClean="0">
                          <a:solidFill>
                            <a:schemeClr val="tx1"/>
                          </a:solidFill>
                          <a:latin typeface="+mn-lt"/>
                          <a:ea typeface="+mn-ea"/>
                          <a:cs typeface="+mn-cs"/>
                        </a:rPr>
                        <a:t> plans </a:t>
                      </a:r>
                      <a:endParaRPr lang="en-CA" sz="800" kern="1200" dirty="0" smtClean="0">
                        <a:solidFill>
                          <a:schemeClr val="tx1"/>
                        </a:solidFill>
                        <a:latin typeface="+mn-lt"/>
                        <a:ea typeface="+mn-ea"/>
                        <a:cs typeface="+mn-cs"/>
                      </a:endParaRP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CA" sz="800" kern="1200" dirty="0" smtClean="0">
                          <a:solidFill>
                            <a:schemeClr val="tx1"/>
                          </a:solidFill>
                          <a:latin typeface="+mn-lt"/>
                          <a:ea typeface="+mn-ea"/>
                          <a:cs typeface="+mn-cs"/>
                        </a:rPr>
                        <a:t>Conduct desk based review of </a:t>
                      </a: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CA" sz="800" kern="1200" dirty="0" smtClean="0">
                          <a:solidFill>
                            <a:schemeClr val="tx1"/>
                          </a:solidFill>
                          <a:latin typeface="+mn-lt"/>
                          <a:ea typeface="+mn-ea"/>
                          <a:cs typeface="+mn-cs"/>
                        </a:rPr>
                        <a:t>Meet with Merger Team to understand current state integration plans including:</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CA" sz="800" kern="1200" baseline="0" dirty="0" smtClean="0">
                          <a:solidFill>
                            <a:schemeClr val="tx1">
                              <a:lumMod val="85000"/>
                              <a:lumOff val="15000"/>
                            </a:schemeClr>
                          </a:solidFill>
                          <a:latin typeface="Arial" panose="020B0604020202020204" pitchFamily="34" charset="0"/>
                          <a:ea typeface="+mn-ea"/>
                          <a:cs typeface="+mn-cs"/>
                        </a:rPr>
                        <a:t>Merger process and timelines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CA" sz="800" kern="1200" baseline="0" dirty="0" smtClean="0">
                          <a:solidFill>
                            <a:schemeClr val="tx1">
                              <a:lumMod val="85000"/>
                              <a:lumOff val="15000"/>
                            </a:schemeClr>
                          </a:solidFill>
                          <a:latin typeface="Arial" panose="020B0604020202020204" pitchFamily="34" charset="0"/>
                          <a:ea typeface="+mn-ea"/>
                          <a:cs typeface="+mn-cs"/>
                        </a:rPr>
                        <a:t>Key activities and changes </a:t>
                      </a:r>
                      <a:endParaRPr lang="en-CA" sz="800" kern="1200" dirty="0" smtClean="0">
                        <a:solidFill>
                          <a:schemeClr val="tx1">
                            <a:lumMod val="85000"/>
                            <a:lumOff val="15000"/>
                          </a:schemeClr>
                        </a:solidFill>
                        <a:latin typeface="Arial" panose="020B0604020202020204" pitchFamily="34" charset="0"/>
                        <a:ea typeface="+mn-ea"/>
                        <a:cs typeface="+mn-cs"/>
                      </a:endParaRP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CA" sz="800" kern="1200" dirty="0" smtClean="0">
                          <a:solidFill>
                            <a:schemeClr val="tx1"/>
                          </a:solidFill>
                          <a:latin typeface="+mn-lt"/>
                          <a:ea typeface="+mn-ea"/>
                          <a:cs typeface="+mn-cs"/>
                        </a:rPr>
                        <a:t>Based on the above activity,</a:t>
                      </a:r>
                      <a:r>
                        <a:rPr lang="en-CA" sz="800" kern="1200" baseline="0" dirty="0" smtClean="0">
                          <a:solidFill>
                            <a:schemeClr val="tx1"/>
                          </a:solidFill>
                          <a:latin typeface="+mn-lt"/>
                          <a:ea typeface="+mn-ea"/>
                          <a:cs typeface="+mn-cs"/>
                        </a:rPr>
                        <a:t> create a </a:t>
                      </a:r>
                      <a:r>
                        <a:rPr lang="en-CA" sz="800" kern="1200" dirty="0" smtClean="0">
                          <a:solidFill>
                            <a:schemeClr val="tx1"/>
                          </a:solidFill>
                          <a:latin typeface="+mn-lt"/>
                          <a:ea typeface="+mn-ea"/>
                          <a:cs typeface="+mn-cs"/>
                        </a:rPr>
                        <a:t>Change Impact Assessment and Heat to assess and prioritize the change management needs </a:t>
                      </a:r>
                    </a:p>
                    <a:p>
                      <a:pPr marL="171450" lvl="2" indent="-171450" algn="l" defTabSz="914400" rtl="0" eaLnBrk="1" latinLnBrk="0" hangingPunct="1">
                        <a:spcAft>
                          <a:spcPts val="0"/>
                        </a:spcAft>
                        <a:buClr>
                          <a:schemeClr val="accent1"/>
                        </a:buClr>
                        <a:buSzPct val="125000"/>
                        <a:buFont typeface="Arial" panose="020B0604020202020204" pitchFamily="34" charset="0"/>
                        <a:buChar char="•"/>
                        <a:defRPr/>
                      </a:pPr>
                      <a:endParaRPr lang="en-CA" sz="800" kern="1200" dirty="0" smtClean="0">
                        <a:solidFill>
                          <a:schemeClr val="tx1"/>
                        </a:solidFill>
                        <a:latin typeface="+mn-lt"/>
                        <a:ea typeface="+mn-ea"/>
                        <a:cs typeface="+mn-cs"/>
                      </a:endParaRPr>
                    </a:p>
                  </a:txBody>
                  <a:tcPr>
                    <a:solidFill>
                      <a:srgbClr val="D8D7DF"/>
                    </a:solidFill>
                  </a:tcPr>
                </a:tc>
                <a:tc>
                  <a:txBody>
                    <a:bodyPr/>
                    <a:lstStyle/>
                    <a:p>
                      <a:pPr marL="171450" lvl="2" indent="-171450" algn="l" defTabSz="914400" rtl="0" eaLnBrk="1" latinLnBrk="0" hangingPunct="1">
                        <a:lnSpc>
                          <a:spcPct val="100000"/>
                        </a:lnSpc>
                        <a:spcAft>
                          <a:spcPts val="0"/>
                        </a:spcAft>
                        <a:buClr>
                          <a:schemeClr val="accent1"/>
                        </a:buClr>
                        <a:buSzPct val="125000"/>
                        <a:buFont typeface="Arial" panose="020B0604020202020204" pitchFamily="34" charset="0"/>
                        <a:buChar char="•"/>
                        <a:defRPr/>
                      </a:pPr>
                      <a:r>
                        <a:rPr lang="en-GB" sz="800" kern="1200" dirty="0" smtClean="0">
                          <a:solidFill>
                            <a:schemeClr val="tx1"/>
                          </a:solidFill>
                          <a:latin typeface="+mn-lt"/>
                          <a:ea typeface="+mn-ea"/>
                          <a:cs typeface="+mn-cs"/>
                        </a:rPr>
                        <a:t>Establish</a:t>
                      </a:r>
                      <a:r>
                        <a:rPr lang="en-GB" sz="800" kern="1200" baseline="0" dirty="0" smtClean="0">
                          <a:solidFill>
                            <a:schemeClr val="tx1"/>
                          </a:solidFill>
                          <a:latin typeface="+mn-lt"/>
                          <a:ea typeface="+mn-ea"/>
                          <a:cs typeface="+mn-cs"/>
                        </a:rPr>
                        <a:t> Change Agent Network (CAN)</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Using snowballing techniques, identify the key influencers in Harris and L3 to form part of the CAN community</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Invite them to be part of the group</a:t>
                      </a:r>
                    </a:p>
                    <a:p>
                      <a:pPr marL="171450" lvl="2" indent="-171450" algn="l" defTabSz="914400" rtl="0" eaLnBrk="1" latinLnBrk="0" hangingPunct="1">
                        <a:lnSpc>
                          <a:spcPct val="100000"/>
                        </a:lnSpc>
                        <a:spcAft>
                          <a:spcPts val="0"/>
                        </a:spcAft>
                        <a:buClr>
                          <a:schemeClr val="accent1"/>
                        </a:buClr>
                        <a:buSzPct val="125000"/>
                        <a:buFont typeface="Arial" panose="020B0604020202020204" pitchFamily="34" charset="0"/>
                        <a:buChar char="•"/>
                        <a:defRPr/>
                      </a:pPr>
                      <a:r>
                        <a:rPr lang="en-GB" sz="800" kern="1200" baseline="0" dirty="0" smtClean="0">
                          <a:solidFill>
                            <a:schemeClr val="tx1"/>
                          </a:solidFill>
                          <a:latin typeface="+mn-lt"/>
                          <a:ea typeface="+mn-ea"/>
                          <a:cs typeface="+mn-cs"/>
                        </a:rPr>
                        <a:t>Develop cornerstone communication materials including:</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Key message repository board</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Ambassador </a:t>
                      </a:r>
                      <a:r>
                        <a:rPr lang="en-US" sz="800" kern="1200" dirty="0" smtClean="0">
                          <a:solidFill>
                            <a:schemeClr val="tx1">
                              <a:lumMod val="85000"/>
                              <a:lumOff val="15000"/>
                            </a:schemeClr>
                          </a:solidFill>
                          <a:latin typeface="Arial" panose="020B0604020202020204" pitchFamily="34" charset="0"/>
                          <a:ea typeface="+mn-ea"/>
                          <a:cs typeface="+mn-cs"/>
                        </a:rPr>
                        <a:t>“Deck” (hard copy material or online)</a:t>
                      </a:r>
                    </a:p>
                    <a:p>
                      <a:pPr marL="171450" lvl="2" indent="-171450" algn="l" defTabSz="914400" rtl="0" eaLnBrk="1" latinLnBrk="0" hangingPunct="1">
                        <a:lnSpc>
                          <a:spcPct val="100000"/>
                        </a:lnSpc>
                        <a:spcAft>
                          <a:spcPts val="0"/>
                        </a:spcAft>
                        <a:buClr>
                          <a:schemeClr val="accent1"/>
                        </a:buClr>
                        <a:buSzPct val="125000"/>
                        <a:buFont typeface="Arial" panose="020B0604020202020204" pitchFamily="34" charset="0"/>
                        <a:buChar char="•"/>
                        <a:defRPr/>
                      </a:pPr>
                      <a:r>
                        <a:rPr lang="en-GB" sz="800" kern="1200" baseline="0" dirty="0" smtClean="0">
                          <a:solidFill>
                            <a:schemeClr val="tx1"/>
                          </a:solidFill>
                          <a:latin typeface="+mn-lt"/>
                          <a:ea typeface="+mn-ea"/>
                          <a:cs typeface="+mn-cs"/>
                        </a:rPr>
                        <a:t>Set up communication infrastructure including:</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err="1" smtClean="0">
                          <a:solidFill>
                            <a:schemeClr val="tx1">
                              <a:lumMod val="85000"/>
                              <a:lumOff val="15000"/>
                            </a:schemeClr>
                          </a:solidFill>
                          <a:latin typeface="Arial" panose="020B0604020202020204" pitchFamily="34" charset="0"/>
                          <a:ea typeface="+mn-ea"/>
                          <a:cs typeface="+mn-cs"/>
                        </a:rPr>
                        <a:t>NewCo</a:t>
                      </a:r>
                      <a:r>
                        <a:rPr lang="en-GB" sz="800" kern="1200" dirty="0" smtClean="0">
                          <a:solidFill>
                            <a:schemeClr val="tx1">
                              <a:lumMod val="85000"/>
                              <a:lumOff val="15000"/>
                            </a:schemeClr>
                          </a:solidFill>
                          <a:latin typeface="Arial" panose="020B0604020202020204" pitchFamily="34" charset="0"/>
                          <a:ea typeface="+mn-ea"/>
                          <a:cs typeface="+mn-cs"/>
                        </a:rPr>
                        <a:t> Microsite</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err="1" smtClean="0">
                          <a:solidFill>
                            <a:schemeClr val="tx1">
                              <a:lumMod val="85000"/>
                              <a:lumOff val="15000"/>
                            </a:schemeClr>
                          </a:solidFill>
                          <a:latin typeface="Arial" panose="020B0604020202020204" pitchFamily="34" charset="0"/>
                          <a:ea typeface="+mn-ea"/>
                          <a:cs typeface="+mn-cs"/>
                        </a:rPr>
                        <a:t>AutoM</a:t>
                      </a:r>
                      <a:r>
                        <a:rPr lang="en-GB" sz="800" kern="1200" dirty="0" smtClean="0">
                          <a:solidFill>
                            <a:schemeClr val="tx1">
                              <a:lumMod val="85000"/>
                              <a:lumOff val="15000"/>
                            </a:schemeClr>
                          </a:solidFill>
                          <a:latin typeface="Arial" panose="020B0604020202020204" pitchFamily="34" charset="0"/>
                          <a:ea typeface="+mn-ea"/>
                          <a:cs typeface="+mn-cs"/>
                        </a:rPr>
                        <a:t> direct</a:t>
                      </a:r>
                      <a:r>
                        <a:rPr lang="en-GB" sz="800" kern="1200" baseline="0" dirty="0" smtClean="0">
                          <a:solidFill>
                            <a:schemeClr val="tx1">
                              <a:lumMod val="85000"/>
                              <a:lumOff val="15000"/>
                            </a:schemeClr>
                          </a:solidFill>
                          <a:latin typeface="Arial" panose="020B0604020202020204" pitchFamily="34" charset="0"/>
                          <a:ea typeface="+mn-ea"/>
                          <a:cs typeface="+mn-cs"/>
                        </a:rPr>
                        <a:t> communication </a:t>
                      </a:r>
                      <a:endParaRPr lang="en-GB" sz="800" kern="1200" dirty="0" smtClean="0">
                        <a:solidFill>
                          <a:schemeClr val="tx1">
                            <a:lumMod val="85000"/>
                            <a:lumOff val="15000"/>
                          </a:schemeClr>
                        </a:solidFill>
                        <a:latin typeface="Arial" panose="020B0604020202020204" pitchFamily="34" charset="0"/>
                        <a:ea typeface="+mn-ea"/>
                        <a:cs typeface="+mn-cs"/>
                      </a:endParaRP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Leadership Podcasts</a:t>
                      </a:r>
                    </a:p>
                    <a:p>
                      <a:pPr marL="171450" lvl="2" indent="-171450" algn="l" defTabSz="914400" rtl="0" eaLnBrk="1" latinLnBrk="0" hangingPunct="1">
                        <a:lnSpc>
                          <a:spcPct val="100000"/>
                        </a:lnSpc>
                        <a:spcAft>
                          <a:spcPts val="0"/>
                        </a:spcAft>
                        <a:buClr>
                          <a:schemeClr val="accent1"/>
                        </a:buClr>
                        <a:buSzPct val="125000"/>
                        <a:buFont typeface="Arial" panose="020B0604020202020204" pitchFamily="34" charset="0"/>
                        <a:buChar char="•"/>
                        <a:defRPr/>
                      </a:pPr>
                      <a:r>
                        <a:rPr lang="en-GB" sz="800" kern="1200" baseline="0" dirty="0" smtClean="0">
                          <a:solidFill>
                            <a:schemeClr val="tx1"/>
                          </a:solidFill>
                          <a:latin typeface="+mn-lt"/>
                          <a:ea typeface="+mn-ea"/>
                          <a:cs typeface="+mn-cs"/>
                        </a:rPr>
                        <a:t>Hold Change Leadership workshops for HR to train people on the change methodology and on change leadership skills (focused on change in a merger situation)</a:t>
                      </a:r>
                    </a:p>
                    <a:p>
                      <a:pPr marL="171450" lvl="2" indent="-171450" algn="l" defTabSz="914400" rtl="0" eaLnBrk="1" latinLnBrk="0" hangingPunct="1">
                        <a:lnSpc>
                          <a:spcPct val="100000"/>
                        </a:lnSpc>
                        <a:spcAft>
                          <a:spcPts val="0"/>
                        </a:spcAft>
                        <a:buClr>
                          <a:schemeClr val="accent1"/>
                        </a:buClr>
                        <a:buSzPct val="125000"/>
                        <a:buFont typeface="Arial" panose="020B0604020202020204" pitchFamily="34" charset="0"/>
                        <a:buChar char="•"/>
                        <a:defRPr/>
                      </a:pPr>
                      <a:r>
                        <a:rPr lang="en-GB" sz="800" kern="1200" baseline="0" dirty="0" smtClean="0">
                          <a:solidFill>
                            <a:schemeClr val="tx1"/>
                          </a:solidFill>
                          <a:latin typeface="+mn-lt"/>
                          <a:ea typeface="+mn-ea"/>
                          <a:cs typeface="+mn-cs"/>
                        </a:rPr>
                        <a:t>Develop training needs analysis. This will identify the following:</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The philosophical, process, structure and system training needs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The audience segments – so we are clear on which pieces of training need to be delivered to different groups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The timing and sequence</a:t>
                      </a:r>
                      <a:r>
                        <a:rPr lang="en-GB" sz="800" kern="1200" baseline="0" dirty="0" smtClean="0">
                          <a:solidFill>
                            <a:schemeClr val="tx1">
                              <a:lumMod val="85000"/>
                              <a:lumOff val="15000"/>
                            </a:schemeClr>
                          </a:solidFill>
                          <a:latin typeface="Arial" panose="020B0604020202020204" pitchFamily="34" charset="0"/>
                          <a:ea typeface="+mn-ea"/>
                          <a:cs typeface="+mn-cs"/>
                        </a:rPr>
                        <a:t> </a:t>
                      </a:r>
                      <a:r>
                        <a:rPr lang="en-GB" sz="800" kern="1200" dirty="0" smtClean="0">
                          <a:solidFill>
                            <a:schemeClr val="tx1">
                              <a:lumMod val="85000"/>
                              <a:lumOff val="15000"/>
                            </a:schemeClr>
                          </a:solidFill>
                          <a:latin typeface="Arial" panose="020B0604020202020204" pitchFamily="34" charset="0"/>
                          <a:ea typeface="+mn-ea"/>
                          <a:cs typeface="+mn-cs"/>
                        </a:rPr>
                        <a:t>requirements </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The</a:t>
                      </a:r>
                      <a:r>
                        <a:rPr lang="en-GB" sz="800" kern="1200" baseline="0" dirty="0" smtClean="0">
                          <a:solidFill>
                            <a:schemeClr val="tx1">
                              <a:lumMod val="85000"/>
                              <a:lumOff val="15000"/>
                            </a:schemeClr>
                          </a:solidFill>
                          <a:latin typeface="Arial" panose="020B0604020202020204" pitchFamily="34" charset="0"/>
                          <a:ea typeface="+mn-ea"/>
                          <a:cs typeface="+mn-cs"/>
                        </a:rPr>
                        <a:t> most optimum training delivery environment</a:t>
                      </a:r>
                      <a:endParaRPr lang="en-GB" sz="800" kern="1200" dirty="0" smtClean="0">
                        <a:solidFill>
                          <a:schemeClr val="tx1">
                            <a:lumMod val="85000"/>
                            <a:lumOff val="15000"/>
                          </a:schemeClr>
                        </a:solidFill>
                        <a:latin typeface="Arial" panose="020B0604020202020204" pitchFamily="34" charset="0"/>
                        <a:ea typeface="+mn-ea"/>
                        <a:cs typeface="+mn-cs"/>
                      </a:endParaRP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baseline="0" dirty="0" smtClean="0">
                          <a:solidFill>
                            <a:schemeClr val="tx1"/>
                          </a:solidFill>
                          <a:latin typeface="+mn-lt"/>
                          <a:ea typeface="+mn-ea"/>
                          <a:cs typeface="+mn-cs"/>
                        </a:rPr>
                        <a:t>Develop first phase HR Change Management Roadmap to determine the activity and timing </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Socialize plan with IMO team and Senior Leaders to facilitate buy-in</a:t>
                      </a:r>
                    </a:p>
                    <a:p>
                      <a:pPr marL="171450" lvl="2" indent="-171450" algn="l" defTabSz="914400" rtl="0" eaLnBrk="1" latinLnBrk="0" hangingPunct="1">
                        <a:lnSpc>
                          <a:spcPct val="100000"/>
                        </a:lnSpc>
                        <a:spcAft>
                          <a:spcPts val="0"/>
                        </a:spcAft>
                        <a:buClr>
                          <a:schemeClr val="accent1"/>
                        </a:buClr>
                        <a:buSzPct val="125000"/>
                        <a:buFont typeface="Arial" panose="020B0604020202020204" pitchFamily="34" charset="0"/>
                        <a:buChar char="•"/>
                        <a:defRPr/>
                      </a:pPr>
                      <a:endParaRPr lang="en-GB" sz="800" kern="1200" baseline="0" dirty="0" smtClean="0">
                        <a:solidFill>
                          <a:schemeClr val="tx1"/>
                        </a:solidFill>
                        <a:latin typeface="+mn-lt"/>
                        <a:ea typeface="+mn-ea"/>
                        <a:cs typeface="+mn-cs"/>
                      </a:endParaRPr>
                    </a:p>
                  </a:txBody>
                  <a:tcPr>
                    <a:solidFill>
                      <a:srgbClr val="DDD0CF"/>
                    </a:solidFill>
                  </a:tcPr>
                </a:tc>
                <a:tc>
                  <a:txBody>
                    <a:bodyPr/>
                    <a:lstStyle/>
                    <a:p>
                      <a:pPr marL="171450" lvl="2" indent="-171450" algn="l" defTabSz="914400" rtl="0" eaLnBrk="1" latinLnBrk="0" hangingPunct="1">
                        <a:spcAft>
                          <a:spcPts val="0"/>
                        </a:spcAft>
                        <a:buClr>
                          <a:schemeClr val="accent1"/>
                        </a:buClr>
                        <a:buSzPct val="125000"/>
                        <a:buFont typeface="Arial" panose="020B0604020202020204" pitchFamily="34" charset="0"/>
                        <a:buChar char="•"/>
                        <a:defRPr/>
                      </a:pPr>
                      <a:r>
                        <a:rPr lang="en-GB" sz="800" kern="1200" dirty="0" smtClean="0">
                          <a:solidFill>
                            <a:schemeClr val="tx1"/>
                          </a:solidFill>
                          <a:latin typeface="+mn-lt"/>
                          <a:ea typeface="+mn-ea"/>
                          <a:cs typeface="+mn-cs"/>
                        </a:rPr>
                        <a:t>Kick-off Change Agent</a:t>
                      </a:r>
                      <a:r>
                        <a:rPr lang="en-GB" sz="800" kern="1200" baseline="0" dirty="0" smtClean="0">
                          <a:solidFill>
                            <a:schemeClr val="tx1"/>
                          </a:solidFill>
                          <a:latin typeface="+mn-lt"/>
                          <a:ea typeface="+mn-ea"/>
                          <a:cs typeface="+mn-cs"/>
                        </a:rPr>
                        <a:t> Network (CAN)</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Hold kick-off sessions to establish role, share materials and prepare for initial activity</a:t>
                      </a:r>
                    </a:p>
                    <a:p>
                      <a:pPr marL="171450" lvl="2" indent="-171450" algn="l" defTabSz="914400" rtl="0" eaLnBrk="1" latinLnBrk="0" hangingPunct="1">
                        <a:spcAft>
                          <a:spcPts val="0"/>
                        </a:spcAft>
                        <a:buClr>
                          <a:schemeClr val="accent1"/>
                        </a:buClr>
                        <a:buSzPct val="125000"/>
                        <a:buFont typeface="Arial" panose="020B0604020202020204" pitchFamily="34" charset="0"/>
                        <a:buChar char="•"/>
                        <a:defRPr/>
                      </a:pPr>
                      <a:r>
                        <a:rPr lang="en-GB" sz="800" kern="1200" dirty="0" smtClean="0">
                          <a:solidFill>
                            <a:schemeClr val="tx1"/>
                          </a:solidFill>
                          <a:latin typeface="+mn-lt"/>
                          <a:ea typeface="+mn-ea"/>
                          <a:cs typeface="+mn-cs"/>
                        </a:rPr>
                        <a:t>Deploy</a:t>
                      </a:r>
                      <a:r>
                        <a:rPr lang="en-GB" sz="800" kern="1200" baseline="0" dirty="0" smtClean="0">
                          <a:solidFill>
                            <a:schemeClr val="tx1"/>
                          </a:solidFill>
                          <a:latin typeface="+mn-lt"/>
                          <a:ea typeface="+mn-ea"/>
                          <a:cs typeface="+mn-cs"/>
                        </a:rPr>
                        <a:t> online </a:t>
                      </a:r>
                      <a:r>
                        <a:rPr lang="en-GB" sz="800" kern="1200" dirty="0" smtClean="0">
                          <a:solidFill>
                            <a:schemeClr val="tx1"/>
                          </a:solidFill>
                          <a:latin typeface="+mn-lt"/>
                          <a:ea typeface="+mn-ea"/>
                          <a:cs typeface="+mn-cs"/>
                        </a:rPr>
                        <a:t>HR Change Management Toolkit. Material likely to include:</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Post</a:t>
                      </a:r>
                      <a:r>
                        <a:rPr lang="en-GB" sz="800" kern="1200" baseline="0" dirty="0" smtClean="0">
                          <a:solidFill>
                            <a:schemeClr val="tx1">
                              <a:lumMod val="85000"/>
                              <a:lumOff val="15000"/>
                            </a:schemeClr>
                          </a:solidFill>
                          <a:latin typeface="Arial" panose="020B0604020202020204" pitchFamily="34" charset="0"/>
                          <a:ea typeface="+mn-ea"/>
                          <a:cs typeface="+mn-cs"/>
                        </a:rPr>
                        <a:t>-close and integration plan t</a:t>
                      </a:r>
                      <a:r>
                        <a:rPr lang="en-GB" sz="800" kern="1200" dirty="0" smtClean="0">
                          <a:solidFill>
                            <a:schemeClr val="tx1">
                              <a:lumMod val="85000"/>
                              <a:lumOff val="15000"/>
                            </a:schemeClr>
                          </a:solidFill>
                          <a:latin typeface="Arial" panose="020B0604020202020204" pitchFamily="34" charset="0"/>
                          <a:ea typeface="+mn-ea"/>
                          <a:cs typeface="+mn-cs"/>
                        </a:rPr>
                        <a:t>alk points and narrative </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Core</a:t>
                      </a:r>
                      <a:r>
                        <a:rPr lang="en-GB" sz="800" kern="1200" baseline="0" dirty="0" smtClean="0">
                          <a:solidFill>
                            <a:schemeClr val="tx1">
                              <a:lumMod val="85000"/>
                              <a:lumOff val="15000"/>
                            </a:schemeClr>
                          </a:solidFill>
                          <a:latin typeface="Arial" panose="020B0604020202020204" pitchFamily="34" charset="0"/>
                          <a:ea typeface="+mn-ea"/>
                          <a:cs typeface="+mn-cs"/>
                        </a:rPr>
                        <a:t> </a:t>
                      </a:r>
                      <a:r>
                        <a:rPr lang="en-GB" sz="800" kern="1200" dirty="0" smtClean="0">
                          <a:solidFill>
                            <a:schemeClr val="tx1">
                              <a:lumMod val="85000"/>
                              <a:lumOff val="15000"/>
                            </a:schemeClr>
                          </a:solidFill>
                          <a:latin typeface="Arial" panose="020B0604020202020204" pitchFamily="34" charset="0"/>
                          <a:ea typeface="+mn-ea"/>
                          <a:cs typeface="+mn-cs"/>
                        </a:rPr>
                        <a:t>“deck” (paper/online) outlining</a:t>
                      </a:r>
                      <a:r>
                        <a:rPr lang="en-GB" sz="800" kern="1200" baseline="0" dirty="0" smtClean="0">
                          <a:solidFill>
                            <a:schemeClr val="tx1">
                              <a:lumMod val="85000"/>
                              <a:lumOff val="15000"/>
                            </a:schemeClr>
                          </a:solidFill>
                          <a:latin typeface="Arial" panose="020B0604020202020204" pitchFamily="34" charset="0"/>
                          <a:ea typeface="+mn-ea"/>
                          <a:cs typeface="+mn-cs"/>
                        </a:rPr>
                        <a:t> key message and activities/updates for the function</a:t>
                      </a:r>
                      <a:endParaRPr lang="en-GB" sz="800" kern="1200" dirty="0" smtClean="0">
                        <a:solidFill>
                          <a:schemeClr val="tx1">
                            <a:lumMod val="85000"/>
                            <a:lumOff val="15000"/>
                          </a:schemeClr>
                        </a:solidFill>
                        <a:latin typeface="Arial" panose="020B0604020202020204" pitchFamily="34" charset="0"/>
                        <a:ea typeface="+mn-ea"/>
                        <a:cs typeface="+mn-cs"/>
                      </a:endParaRP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Role of the Change Agent (key points from training sessions)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Integration process overview and key details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Communication best practices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Culture assessment and watch-out points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Specific job aids</a:t>
                      </a:r>
                      <a:r>
                        <a:rPr lang="en-GB" sz="800" kern="1200" baseline="0" dirty="0" smtClean="0">
                          <a:solidFill>
                            <a:schemeClr val="tx1">
                              <a:lumMod val="85000"/>
                              <a:lumOff val="15000"/>
                            </a:schemeClr>
                          </a:solidFill>
                          <a:latin typeface="Arial" panose="020B0604020202020204" pitchFamily="34" charset="0"/>
                          <a:ea typeface="+mn-ea"/>
                          <a:cs typeface="+mn-cs"/>
                        </a:rPr>
                        <a:t> for HR personnel</a:t>
                      </a:r>
                      <a:endParaRPr lang="en-GB" sz="800" kern="1200" dirty="0" smtClean="0">
                        <a:solidFill>
                          <a:schemeClr val="tx1">
                            <a:lumMod val="85000"/>
                            <a:lumOff val="15000"/>
                          </a:schemeClr>
                        </a:solidFill>
                        <a:latin typeface="Arial" panose="020B0604020202020204" pitchFamily="34" charset="0"/>
                        <a:ea typeface="+mn-ea"/>
                        <a:cs typeface="+mn-cs"/>
                      </a:endParaRP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dirty="0" smtClean="0">
                          <a:solidFill>
                            <a:schemeClr val="tx1"/>
                          </a:solidFill>
                          <a:latin typeface="+mn-lt"/>
                          <a:ea typeface="+mn-ea"/>
                          <a:cs typeface="+mn-cs"/>
                        </a:rPr>
                        <a:t>Begin HR Function Town Hall sessions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Held at key locations and/or HR groups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HR</a:t>
                      </a:r>
                      <a:r>
                        <a:rPr lang="en-GB" sz="800" kern="1200" baseline="0" dirty="0" smtClean="0">
                          <a:solidFill>
                            <a:schemeClr val="tx1">
                              <a:lumMod val="85000"/>
                              <a:lumOff val="15000"/>
                            </a:schemeClr>
                          </a:solidFill>
                          <a:latin typeface="Arial" panose="020B0604020202020204" pitchFamily="34" charset="0"/>
                          <a:ea typeface="+mn-ea"/>
                          <a:cs typeface="+mn-cs"/>
                        </a:rPr>
                        <a:t> Leadership Team led</a:t>
                      </a:r>
                      <a:endParaRPr lang="en-GB" sz="800" kern="1200" dirty="0" smtClean="0">
                        <a:solidFill>
                          <a:schemeClr val="tx1">
                            <a:lumMod val="85000"/>
                            <a:lumOff val="15000"/>
                          </a:schemeClr>
                        </a:solidFill>
                        <a:latin typeface="Arial" panose="020B0604020202020204" pitchFamily="34" charset="0"/>
                        <a:ea typeface="+mn-ea"/>
                        <a:cs typeface="+mn-cs"/>
                      </a:endParaRP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dirty="0" smtClean="0">
                          <a:solidFill>
                            <a:schemeClr val="tx1"/>
                          </a:solidFill>
                          <a:latin typeface="+mn-lt"/>
                          <a:ea typeface="+mn-ea"/>
                          <a:cs typeface="+mn-cs"/>
                        </a:rPr>
                        <a:t>Launch HR Leadership Podcast series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baseline="0" dirty="0" smtClean="0">
                          <a:solidFill>
                            <a:schemeClr val="tx1">
                              <a:lumMod val="85000"/>
                              <a:lumOff val="15000"/>
                            </a:schemeClr>
                          </a:solidFill>
                          <a:latin typeface="Arial" panose="020B0604020202020204" pitchFamily="34" charset="0"/>
                          <a:ea typeface="+mn-ea"/>
                          <a:cs typeface="+mn-cs"/>
                        </a:rPr>
                        <a:t>Leaders discuss </a:t>
                      </a:r>
                      <a:r>
                        <a:rPr lang="en-GB" sz="800" kern="1200" baseline="0" dirty="0" err="1" smtClean="0">
                          <a:solidFill>
                            <a:schemeClr val="tx1">
                              <a:lumMod val="85000"/>
                              <a:lumOff val="15000"/>
                            </a:schemeClr>
                          </a:solidFill>
                          <a:latin typeface="Arial" panose="020B0604020202020204" pitchFamily="34" charset="0"/>
                          <a:ea typeface="+mn-ea"/>
                          <a:cs typeface="+mn-cs"/>
                        </a:rPr>
                        <a:t>NewCo</a:t>
                      </a:r>
                      <a:r>
                        <a:rPr lang="en-GB" sz="800" kern="1200" baseline="0" dirty="0" smtClean="0">
                          <a:solidFill>
                            <a:schemeClr val="tx1">
                              <a:lumMod val="85000"/>
                              <a:lumOff val="15000"/>
                            </a:schemeClr>
                          </a:solidFill>
                          <a:latin typeface="Arial" panose="020B0604020202020204" pitchFamily="34" charset="0"/>
                          <a:ea typeface="+mn-ea"/>
                          <a:cs typeface="+mn-cs"/>
                        </a:rPr>
                        <a:t> integration, plans for the Function, share views on the roadmap for change and respond to questions </a:t>
                      </a: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dirty="0" smtClean="0">
                          <a:solidFill>
                            <a:schemeClr val="tx1"/>
                          </a:solidFill>
                          <a:latin typeface="+mn-lt"/>
                          <a:ea typeface="+mn-ea"/>
                          <a:cs typeface="+mn-cs"/>
                        </a:rPr>
                        <a:t>Launch HR </a:t>
                      </a:r>
                      <a:r>
                        <a:rPr lang="en-GB" sz="800" kern="1200" dirty="0" err="1" smtClean="0">
                          <a:solidFill>
                            <a:schemeClr val="tx1"/>
                          </a:solidFill>
                          <a:latin typeface="+mn-lt"/>
                          <a:ea typeface="+mn-ea"/>
                          <a:cs typeface="+mn-cs"/>
                        </a:rPr>
                        <a:t>AutoM</a:t>
                      </a:r>
                      <a:r>
                        <a:rPr lang="en-GB" sz="800" kern="1200" dirty="0" smtClean="0">
                          <a:solidFill>
                            <a:schemeClr val="tx1"/>
                          </a:solidFill>
                          <a:latin typeface="+mn-lt"/>
                          <a:ea typeface="+mn-ea"/>
                          <a:cs typeface="+mn-cs"/>
                        </a:rPr>
                        <a:t> Newsletter</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baseline="0" dirty="0" smtClean="0">
                          <a:solidFill>
                            <a:schemeClr val="tx1">
                              <a:lumMod val="85000"/>
                              <a:lumOff val="15000"/>
                            </a:schemeClr>
                          </a:solidFill>
                          <a:latin typeface="Arial" panose="020B0604020202020204" pitchFamily="34" charset="0"/>
                          <a:ea typeface="+mn-ea"/>
                          <a:cs typeface="+mn-cs"/>
                        </a:rPr>
                        <a:t>Establish regular direct to individual communication approach </a:t>
                      </a:r>
                      <a:endParaRPr lang="en-US" sz="800" kern="1200" baseline="0" dirty="0" smtClean="0">
                        <a:solidFill>
                          <a:schemeClr val="tx1">
                            <a:lumMod val="85000"/>
                            <a:lumOff val="15000"/>
                          </a:schemeClr>
                        </a:solidFill>
                        <a:latin typeface="Arial" panose="020B0604020202020204" pitchFamily="34" charset="0"/>
                        <a:ea typeface="+mn-ea"/>
                        <a:cs typeface="+mn-cs"/>
                      </a:endParaRP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dirty="0" smtClean="0">
                          <a:solidFill>
                            <a:schemeClr val="tx1"/>
                          </a:solidFill>
                          <a:latin typeface="+mn-lt"/>
                          <a:ea typeface="+mn-ea"/>
                          <a:cs typeface="+mn-cs"/>
                        </a:rPr>
                        <a:t>Develop Training Strategy and Plan </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The first pass training plan – i.e. the timing and sequence per group</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The training methodology and medium – i.e. what training methods we will use and how we will deploy it per event</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endParaRPr lang="en-US" sz="800" kern="1200" dirty="0" smtClean="0">
                        <a:solidFill>
                          <a:schemeClr val="tx1">
                            <a:lumMod val="85000"/>
                            <a:lumOff val="15000"/>
                          </a:schemeClr>
                        </a:solidFill>
                        <a:latin typeface="Arial" panose="020B0604020202020204" pitchFamily="34" charset="0"/>
                        <a:ea typeface="+mn-ea"/>
                        <a:cs typeface="+mn-cs"/>
                      </a:endParaRPr>
                    </a:p>
                    <a:p>
                      <a:pPr marL="182563" marR="0" lvl="2" indent="0"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None/>
                        <a:tabLst/>
                        <a:defRPr/>
                      </a:pPr>
                      <a:endParaRPr lang="en-GB" sz="800" kern="1200" baseline="0" dirty="0" smtClean="0">
                        <a:solidFill>
                          <a:schemeClr val="tx1">
                            <a:lumMod val="85000"/>
                            <a:lumOff val="15000"/>
                          </a:schemeClr>
                        </a:solidFill>
                        <a:latin typeface="Arial" panose="020B0604020202020204" pitchFamily="34" charset="0"/>
                        <a:ea typeface="+mn-ea"/>
                        <a:cs typeface="+mn-cs"/>
                      </a:endParaRPr>
                    </a:p>
                  </a:txBody>
                  <a:tcPr>
                    <a:solidFill>
                      <a:srgbClr val="D9E6DC"/>
                    </a:solidFill>
                  </a:tcPr>
                </a:tc>
                <a:tc>
                  <a:txBody>
                    <a:bodyPr/>
                    <a:lstStyle/>
                    <a:p>
                      <a:pPr marL="171450" lvl="2" indent="-171450" algn="l" defTabSz="914400" rtl="0" eaLnBrk="1" latinLnBrk="0" hangingPunct="1">
                        <a:spcAft>
                          <a:spcPts val="0"/>
                        </a:spcAft>
                        <a:buClr>
                          <a:schemeClr val="accent1"/>
                        </a:buClr>
                        <a:buSzPct val="125000"/>
                        <a:buFont typeface="Arial" panose="020B0604020202020204" pitchFamily="34" charset="0"/>
                        <a:buChar char="•"/>
                        <a:defRPr/>
                      </a:pPr>
                      <a:r>
                        <a:rPr lang="en-GB" sz="800" dirty="0" smtClean="0">
                          <a:cs typeface="Arial" panose="020B0604020202020204" pitchFamily="34" charset="0"/>
                        </a:rPr>
                        <a:t>Hold series</a:t>
                      </a:r>
                      <a:r>
                        <a:rPr lang="en-GB" sz="800" baseline="0" dirty="0" smtClean="0">
                          <a:cs typeface="Arial" panose="020B0604020202020204" pitchFamily="34" charset="0"/>
                        </a:rPr>
                        <a:t> of HR Function </a:t>
                      </a:r>
                      <a:r>
                        <a:rPr lang="en-GB" sz="800" dirty="0" smtClean="0">
                          <a:cs typeface="Arial" panose="020B0604020202020204" pitchFamily="34" charset="0"/>
                        </a:rPr>
                        <a:t>Virtual Focus Groups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Gather insights and suggestions on what is necessary to drive change</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Have people contribute to and problem solve to the change management agenda</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Seek feedback on how the changes have been managed thus far</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Understand what people want to hear more about</a:t>
                      </a: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dirty="0" smtClean="0">
                          <a:solidFill>
                            <a:schemeClr val="tx1"/>
                          </a:solidFill>
                          <a:latin typeface="+mn-lt"/>
                          <a:ea typeface="+mn-ea"/>
                          <a:cs typeface="+mn-cs"/>
                        </a:rPr>
                        <a:t>Launch online/interactive Training Series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Bite-sized learning modules focused on key change items. Focus on core aspects of change such as:</a:t>
                      </a:r>
                    </a:p>
                    <a:p>
                      <a:pPr marL="539750" marR="0" lvl="3" indent="-177800"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tab pos="539750" algn="l"/>
                        </a:tabLst>
                        <a:defRPr/>
                      </a:pPr>
                      <a:r>
                        <a:rPr lang="en-GB" sz="800" kern="1200" dirty="0" smtClean="0">
                          <a:solidFill>
                            <a:schemeClr val="tx1">
                              <a:lumMod val="85000"/>
                              <a:lumOff val="15000"/>
                            </a:schemeClr>
                          </a:solidFill>
                          <a:latin typeface="Arial" panose="020B0604020202020204" pitchFamily="34" charset="0"/>
                          <a:ea typeface="+mn-ea"/>
                          <a:cs typeface="+mn-cs"/>
                        </a:rPr>
                        <a:t>HR Strategy – how the function is organize</a:t>
                      </a:r>
                      <a:r>
                        <a:rPr lang="en-GB" sz="800" kern="1200" baseline="0" dirty="0" smtClean="0">
                          <a:solidFill>
                            <a:schemeClr val="tx1">
                              <a:lumMod val="85000"/>
                              <a:lumOff val="15000"/>
                            </a:schemeClr>
                          </a:solidFill>
                          <a:latin typeface="Arial" panose="020B0604020202020204" pitchFamily="34" charset="0"/>
                          <a:ea typeface="+mn-ea"/>
                          <a:cs typeface="+mn-cs"/>
                        </a:rPr>
                        <a:t>d, how the service is delivered, operating requirement </a:t>
                      </a:r>
                      <a:r>
                        <a:rPr lang="en-GB" sz="800" kern="1200" baseline="0" dirty="0" err="1" smtClean="0">
                          <a:solidFill>
                            <a:schemeClr val="tx1">
                              <a:lumMod val="85000"/>
                              <a:lumOff val="15000"/>
                            </a:schemeClr>
                          </a:solidFill>
                          <a:latin typeface="Arial" panose="020B0604020202020204" pitchFamily="34" charset="0"/>
                          <a:ea typeface="+mn-ea"/>
                          <a:cs typeface="+mn-cs"/>
                        </a:rPr>
                        <a:t>etc</a:t>
                      </a:r>
                      <a:endParaRPr lang="en-GB" sz="800" kern="1200" baseline="0" dirty="0" smtClean="0">
                        <a:solidFill>
                          <a:schemeClr val="tx1">
                            <a:lumMod val="85000"/>
                            <a:lumOff val="15000"/>
                          </a:schemeClr>
                        </a:solidFill>
                        <a:latin typeface="Arial" panose="020B0604020202020204" pitchFamily="34" charset="0"/>
                        <a:ea typeface="+mn-ea"/>
                        <a:cs typeface="+mn-cs"/>
                      </a:endParaRPr>
                    </a:p>
                    <a:p>
                      <a:pPr marL="539750" marR="0" lvl="3" indent="-177800"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tab pos="539750" algn="l"/>
                        </a:tabLst>
                        <a:defRPr/>
                      </a:pPr>
                      <a:r>
                        <a:rPr lang="en-GB" sz="800" kern="1200" baseline="0" dirty="0" smtClean="0">
                          <a:solidFill>
                            <a:schemeClr val="tx1">
                              <a:lumMod val="85000"/>
                              <a:lumOff val="15000"/>
                            </a:schemeClr>
                          </a:solidFill>
                          <a:latin typeface="Arial" panose="020B0604020202020204" pitchFamily="34" charset="0"/>
                          <a:ea typeface="+mn-ea"/>
                          <a:cs typeface="+mn-cs"/>
                        </a:rPr>
                        <a:t>HR Processes and Service Delivery</a:t>
                      </a:r>
                    </a:p>
                    <a:p>
                      <a:pPr marL="539750" marR="0" lvl="3" indent="-177800"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tab pos="539750" algn="l"/>
                        </a:tabLst>
                        <a:defRPr/>
                      </a:pPr>
                      <a:r>
                        <a:rPr lang="en-GB" sz="800" kern="1200" baseline="0" dirty="0" smtClean="0">
                          <a:solidFill>
                            <a:schemeClr val="tx1">
                              <a:lumMod val="85000"/>
                              <a:lumOff val="15000"/>
                            </a:schemeClr>
                          </a:solidFill>
                          <a:latin typeface="Arial" panose="020B0604020202020204" pitchFamily="34" charset="0"/>
                          <a:ea typeface="+mn-ea"/>
                          <a:cs typeface="+mn-cs"/>
                        </a:rPr>
                        <a:t>Technology and Systems</a:t>
                      </a: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dirty="0" smtClean="0">
                          <a:solidFill>
                            <a:schemeClr val="tx1"/>
                          </a:solidFill>
                          <a:latin typeface="+mn-lt"/>
                          <a:ea typeface="+mn-ea"/>
                          <a:cs typeface="+mn-cs"/>
                        </a:rPr>
                        <a:t>Launch Culture Clinics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Onsite sessions co-facilitated by Senior Leaders and the Change Agents </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Sessions designed to bring </a:t>
                      </a:r>
                      <a:r>
                        <a:rPr lang="en-GB" sz="800" kern="1200" dirty="0" err="1" smtClean="0">
                          <a:solidFill>
                            <a:schemeClr val="tx1">
                              <a:lumMod val="85000"/>
                              <a:lumOff val="15000"/>
                            </a:schemeClr>
                          </a:solidFill>
                          <a:latin typeface="Arial" panose="020B0604020202020204" pitchFamily="34" charset="0"/>
                          <a:ea typeface="+mn-ea"/>
                          <a:cs typeface="+mn-cs"/>
                        </a:rPr>
                        <a:t>NewCo</a:t>
                      </a:r>
                      <a:r>
                        <a:rPr lang="en-GB" sz="800" kern="1200" dirty="0" smtClean="0">
                          <a:solidFill>
                            <a:schemeClr val="tx1">
                              <a:lumMod val="85000"/>
                              <a:lumOff val="15000"/>
                            </a:schemeClr>
                          </a:solidFill>
                          <a:latin typeface="Arial" panose="020B0604020202020204" pitchFamily="34" charset="0"/>
                          <a:ea typeface="+mn-ea"/>
                          <a:cs typeface="+mn-cs"/>
                        </a:rPr>
                        <a:t> culture to life and HR Function</a:t>
                      </a:r>
                      <a:r>
                        <a:rPr lang="en-GB" sz="800" kern="1200" baseline="0" dirty="0" smtClean="0">
                          <a:solidFill>
                            <a:schemeClr val="tx1">
                              <a:lumMod val="85000"/>
                              <a:lumOff val="15000"/>
                            </a:schemeClr>
                          </a:solidFill>
                          <a:latin typeface="Arial" panose="020B0604020202020204" pitchFamily="34" charset="0"/>
                          <a:ea typeface="+mn-ea"/>
                          <a:cs typeface="+mn-cs"/>
                        </a:rPr>
                        <a:t>al culture</a:t>
                      </a:r>
                      <a:endParaRPr lang="en-GB" sz="800" kern="1200" dirty="0" smtClean="0">
                        <a:solidFill>
                          <a:schemeClr val="tx1">
                            <a:lumMod val="85000"/>
                            <a:lumOff val="15000"/>
                          </a:schemeClr>
                        </a:solidFill>
                        <a:latin typeface="Arial" panose="020B0604020202020204" pitchFamily="34" charset="0"/>
                        <a:ea typeface="+mn-ea"/>
                        <a:cs typeface="+mn-cs"/>
                      </a:endParaRP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dirty="0" smtClean="0">
                          <a:solidFill>
                            <a:schemeClr val="tx1"/>
                          </a:solidFill>
                          <a:latin typeface="+mn-lt"/>
                          <a:ea typeface="+mn-ea"/>
                          <a:cs typeface="+mn-cs"/>
                        </a:rPr>
                        <a:t>Launch Merger Monitor Pulse Survey</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baseline="0" dirty="0" smtClean="0">
                          <a:solidFill>
                            <a:schemeClr val="tx1">
                              <a:lumMod val="85000"/>
                              <a:lumOff val="15000"/>
                            </a:schemeClr>
                          </a:solidFill>
                          <a:latin typeface="Arial" panose="020B0604020202020204" pitchFamily="34" charset="0"/>
                          <a:ea typeface="+mn-ea"/>
                          <a:cs typeface="+mn-cs"/>
                        </a:rPr>
                        <a:t>To gather regular input on integration progress and activities to inform the change management roadmap</a:t>
                      </a:r>
                      <a:endParaRPr lang="en-GB" sz="800" kern="1200" dirty="0" smtClean="0">
                        <a:solidFill>
                          <a:schemeClr val="tx1">
                            <a:lumMod val="85000"/>
                            <a:lumOff val="15000"/>
                          </a:schemeClr>
                        </a:solidFill>
                        <a:latin typeface="Arial" panose="020B0604020202020204" pitchFamily="34" charset="0"/>
                        <a:ea typeface="+mn-ea"/>
                        <a:cs typeface="+mn-cs"/>
                      </a:endParaRPr>
                    </a:p>
                  </a:txBody>
                  <a:tcPr>
                    <a:solidFill>
                      <a:srgbClr val="EFEEDE"/>
                    </a:solidFill>
                  </a:tcPr>
                </a:tc>
                <a:tc>
                  <a:txBody>
                    <a:bodyPr/>
                    <a:lstStyle/>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US" sz="800" kern="1200" dirty="0" smtClean="0">
                          <a:solidFill>
                            <a:schemeClr val="dk1"/>
                          </a:solidFill>
                          <a:latin typeface="+mn-lt"/>
                          <a:ea typeface="+mn-ea"/>
                          <a:cs typeface="Arial" panose="020B0604020202020204" pitchFamily="34" charset="0"/>
                        </a:rPr>
                        <a:t>Continue regular communications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err="1" smtClean="0">
                          <a:solidFill>
                            <a:schemeClr val="tx1">
                              <a:lumMod val="85000"/>
                              <a:lumOff val="15000"/>
                            </a:schemeClr>
                          </a:solidFill>
                          <a:latin typeface="Arial" panose="020B0604020202020204" pitchFamily="34" charset="0"/>
                          <a:ea typeface="+mn-ea"/>
                          <a:cs typeface="+mn-cs"/>
                        </a:rPr>
                        <a:t>AutoM</a:t>
                      </a:r>
                      <a:r>
                        <a:rPr lang="en-GB" sz="800" kern="1200" dirty="0" smtClean="0">
                          <a:solidFill>
                            <a:schemeClr val="tx1">
                              <a:lumMod val="85000"/>
                              <a:lumOff val="15000"/>
                            </a:schemeClr>
                          </a:solidFill>
                          <a:latin typeface="Arial" panose="020B0604020202020204" pitchFamily="34" charset="0"/>
                          <a:ea typeface="+mn-ea"/>
                          <a:cs typeface="+mn-cs"/>
                        </a:rPr>
                        <a:t> direct communications to keep people regularly informed</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Reiterate core messages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Push people to published content </a:t>
                      </a:r>
                      <a:endParaRPr lang="en-US" sz="800" kern="1200" dirty="0" smtClean="0">
                        <a:solidFill>
                          <a:schemeClr val="tx1">
                            <a:lumMod val="85000"/>
                            <a:lumOff val="15000"/>
                          </a:schemeClr>
                        </a:solidFill>
                        <a:latin typeface="Arial" panose="020B0604020202020204" pitchFamily="34" charset="0"/>
                        <a:ea typeface="+mn-ea"/>
                        <a:cs typeface="+mn-cs"/>
                      </a:endParaRP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dirty="0" smtClean="0">
                          <a:solidFill>
                            <a:schemeClr val="tx1"/>
                          </a:solidFill>
                          <a:latin typeface="+mn-lt"/>
                          <a:ea typeface="+mn-ea"/>
                          <a:cs typeface="+mn-cs"/>
                        </a:rPr>
                        <a:t>Add new modules to</a:t>
                      </a:r>
                      <a:r>
                        <a:rPr lang="en-GB" sz="800" kern="1200" baseline="0" dirty="0" smtClean="0">
                          <a:solidFill>
                            <a:schemeClr val="tx1"/>
                          </a:solidFill>
                          <a:latin typeface="+mn-lt"/>
                          <a:ea typeface="+mn-ea"/>
                          <a:cs typeface="+mn-cs"/>
                        </a:rPr>
                        <a:t> Training </a:t>
                      </a:r>
                      <a:r>
                        <a:rPr lang="en-GB" sz="800" kern="1200" dirty="0" smtClean="0">
                          <a:solidFill>
                            <a:schemeClr val="tx1"/>
                          </a:solidFill>
                          <a:latin typeface="+mn-lt"/>
                          <a:ea typeface="+mn-ea"/>
                          <a:cs typeface="+mn-cs"/>
                        </a:rPr>
                        <a:t>Series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Typically focus in on key changes such as Total Rewards or customer service</a:t>
                      </a: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dirty="0" smtClean="0">
                          <a:solidFill>
                            <a:schemeClr val="tx1"/>
                          </a:solidFill>
                          <a:latin typeface="+mn-lt"/>
                          <a:ea typeface="+mn-ea"/>
                          <a:cs typeface="+mn-cs"/>
                        </a:rPr>
                        <a:t>Continue to equip</a:t>
                      </a:r>
                      <a:r>
                        <a:rPr lang="en-GB" sz="800" kern="1200" baseline="0" dirty="0" smtClean="0">
                          <a:solidFill>
                            <a:schemeClr val="tx1"/>
                          </a:solidFill>
                          <a:latin typeface="+mn-lt"/>
                          <a:ea typeface="+mn-ea"/>
                          <a:cs typeface="+mn-cs"/>
                        </a:rPr>
                        <a:t> leaders with necessary materials to ensure they are able to hold face-to-face engagement sessions with employees </a:t>
                      </a:r>
                    </a:p>
                    <a:p>
                      <a:pPr marL="171450" marR="0" lvl="2" indent="-171450" algn="l" defTabSz="914400" rtl="0" eaLnBrk="1" fontAlgn="auto" latinLnBrk="0" hangingPunct="1">
                        <a:lnSpc>
                          <a:spcPct val="100000"/>
                        </a:lnSpc>
                        <a:spcBef>
                          <a:spcPts val="0"/>
                        </a:spcBef>
                        <a:spcAft>
                          <a:spcPts val="0"/>
                        </a:spcAft>
                        <a:buClr>
                          <a:schemeClr val="accent1"/>
                        </a:buClr>
                        <a:buSzPct val="125000"/>
                        <a:buFont typeface="Arial" panose="020B0604020202020204" pitchFamily="34" charset="0"/>
                        <a:buChar char="•"/>
                        <a:tabLst/>
                        <a:defRPr/>
                      </a:pPr>
                      <a:r>
                        <a:rPr lang="en-GB" sz="800" kern="1200" baseline="0" dirty="0" smtClean="0">
                          <a:solidFill>
                            <a:schemeClr val="tx1"/>
                          </a:solidFill>
                          <a:latin typeface="+mn-lt"/>
                          <a:ea typeface="+mn-ea"/>
                          <a:cs typeface="+mn-cs"/>
                        </a:rPr>
                        <a:t>Embed HR based changes – such as new roles, new HR  services – via training and job aids </a:t>
                      </a:r>
                      <a:endParaRPr lang="en-US" sz="800" kern="1200" dirty="0" smtClean="0">
                        <a:solidFill>
                          <a:schemeClr val="tx1"/>
                        </a:solidFill>
                        <a:latin typeface="+mn-lt"/>
                        <a:ea typeface="+mn-ea"/>
                        <a:cs typeface="+mn-cs"/>
                      </a:endParaRPr>
                    </a:p>
                  </a:txBody>
                  <a:tcPr>
                    <a:solidFill>
                      <a:srgbClr val="D8DBD8"/>
                    </a:solidFill>
                  </a:tcPr>
                </a:tc>
              </a:tr>
              <a:tr h="153356">
                <a:tc gridSpan="5">
                  <a:txBody>
                    <a:bodyPr/>
                    <a:lstStyle/>
                    <a:p>
                      <a:r>
                        <a:rPr lang="en-US" sz="1000" b="1" baseline="0" dirty="0" smtClean="0">
                          <a:solidFill>
                            <a:schemeClr val="bg1"/>
                          </a:solidFill>
                        </a:rPr>
                        <a:t>Key Deliverables</a:t>
                      </a:r>
                      <a:endParaRPr lang="en-US" sz="1000" b="1" dirty="0">
                        <a:solidFill>
                          <a:schemeClr val="bg1"/>
                        </a:solidFill>
                      </a:endParaRPr>
                    </a:p>
                  </a:txBody>
                  <a:tcP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8088">
                <a:tc>
                  <a:txBody>
                    <a:bodyPr/>
                    <a:lstStyle/>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US" sz="800" i="0" kern="1200" dirty="0" smtClean="0">
                          <a:solidFill>
                            <a:schemeClr val="tx1"/>
                          </a:solidFill>
                          <a:latin typeface="+mn-lt"/>
                          <a:ea typeface="+mn-ea"/>
                          <a:cs typeface="+mn-cs"/>
                        </a:rPr>
                        <a:t>Kick-off meeting</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dirty="0" smtClean="0">
                          <a:solidFill>
                            <a:schemeClr val="tx1"/>
                          </a:solidFill>
                          <a:latin typeface="+mn-lt"/>
                          <a:ea typeface="+mn-ea"/>
                          <a:cs typeface="+mn-cs"/>
                        </a:rPr>
                        <a:t>Stakeholder</a:t>
                      </a:r>
                      <a:r>
                        <a:rPr lang="en-GB" sz="800" i="0" kern="1200" baseline="0" dirty="0" smtClean="0">
                          <a:solidFill>
                            <a:schemeClr val="tx1"/>
                          </a:solidFill>
                          <a:latin typeface="+mn-lt"/>
                          <a:ea typeface="+mn-ea"/>
                          <a:cs typeface="+mn-cs"/>
                        </a:rPr>
                        <a:t> interview guide and post interview summaries </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High level culture analysis of Harris and L3</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Change Impact Assessment report showing key changes per audience segment</a:t>
                      </a:r>
                      <a:endParaRPr lang="en-US" sz="800" i="0" kern="1200" dirty="0" smtClean="0">
                        <a:solidFill>
                          <a:schemeClr val="tx1"/>
                        </a:solidFill>
                        <a:latin typeface="+mn-lt"/>
                        <a:ea typeface="+mn-ea"/>
                        <a:cs typeface="+mn-cs"/>
                      </a:endParaRPr>
                    </a:p>
                  </a:txBody>
                  <a:tcPr>
                    <a:solidFill>
                      <a:srgbClr val="D8D7DF"/>
                    </a:solidFill>
                  </a:tcPr>
                </a:tc>
                <a:tc>
                  <a:txBody>
                    <a:bodyPr/>
                    <a:lstStyle/>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US" sz="800" i="0" kern="1200" dirty="0" smtClean="0">
                          <a:solidFill>
                            <a:schemeClr val="tx1"/>
                          </a:solidFill>
                          <a:latin typeface="+mn-lt"/>
                          <a:ea typeface="+mn-ea"/>
                          <a:cs typeface="+mn-cs"/>
                        </a:rPr>
                        <a:t>Snowball survey to identify change agents</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dirty="0" smtClean="0">
                          <a:solidFill>
                            <a:schemeClr val="tx1"/>
                          </a:solidFill>
                          <a:latin typeface="+mn-lt"/>
                          <a:ea typeface="+mn-ea"/>
                          <a:cs typeface="+mn-cs"/>
                        </a:rPr>
                        <a:t>Key</a:t>
                      </a:r>
                      <a:r>
                        <a:rPr lang="en-GB" sz="800" i="0" kern="1200" baseline="0" dirty="0" smtClean="0">
                          <a:solidFill>
                            <a:schemeClr val="tx1"/>
                          </a:solidFill>
                          <a:latin typeface="+mn-lt"/>
                          <a:ea typeface="+mn-ea"/>
                          <a:cs typeface="+mn-cs"/>
                        </a:rPr>
                        <a:t> messages document</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Ambassador Deck</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Communication Microsite</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err="1" smtClean="0">
                          <a:solidFill>
                            <a:schemeClr val="tx1"/>
                          </a:solidFill>
                          <a:latin typeface="+mn-lt"/>
                          <a:ea typeface="+mn-ea"/>
                          <a:cs typeface="+mn-cs"/>
                        </a:rPr>
                        <a:t>AutoM</a:t>
                      </a:r>
                      <a:r>
                        <a:rPr lang="en-GB" sz="800" i="0" kern="1200" baseline="0" dirty="0" smtClean="0">
                          <a:solidFill>
                            <a:schemeClr val="tx1"/>
                          </a:solidFill>
                          <a:latin typeface="+mn-lt"/>
                          <a:ea typeface="+mn-ea"/>
                          <a:cs typeface="+mn-cs"/>
                        </a:rPr>
                        <a:t> Direct Communication Platform</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Change Leadership Training </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Training needs </a:t>
                      </a:r>
                      <a:r>
                        <a:rPr lang="en-GB" sz="800" i="0" kern="1200" baseline="0" dirty="0" err="1" smtClean="0">
                          <a:solidFill>
                            <a:schemeClr val="tx1"/>
                          </a:solidFill>
                          <a:latin typeface="+mn-lt"/>
                          <a:ea typeface="+mn-ea"/>
                          <a:cs typeface="+mn-cs"/>
                        </a:rPr>
                        <a:t>anlaysis</a:t>
                      </a:r>
                      <a:r>
                        <a:rPr lang="en-GB" sz="800" i="0" kern="1200" baseline="0" dirty="0" smtClean="0">
                          <a:solidFill>
                            <a:schemeClr val="tx1"/>
                          </a:solidFill>
                          <a:latin typeface="+mn-lt"/>
                          <a:ea typeface="+mn-ea"/>
                          <a:cs typeface="+mn-cs"/>
                        </a:rPr>
                        <a:t> </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Roadmap for HR changes</a:t>
                      </a:r>
                      <a:endParaRPr lang="en-US" sz="800" i="0" kern="1200" dirty="0" smtClean="0">
                        <a:solidFill>
                          <a:schemeClr val="tx1"/>
                        </a:solidFill>
                        <a:latin typeface="+mn-lt"/>
                        <a:ea typeface="+mn-ea"/>
                        <a:cs typeface="+mn-cs"/>
                      </a:endParaRPr>
                    </a:p>
                  </a:txBody>
                  <a:tcPr>
                    <a:solidFill>
                      <a:srgbClr val="DDD0CF"/>
                    </a:solidFill>
                  </a:tcPr>
                </a:tc>
                <a:tc>
                  <a:txBody>
                    <a:bodyPr/>
                    <a:lstStyle/>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US" sz="800" i="0" kern="1200" dirty="0" smtClean="0">
                          <a:solidFill>
                            <a:schemeClr val="tx1"/>
                          </a:solidFill>
                          <a:latin typeface="+mn-lt"/>
                          <a:ea typeface="+mn-ea"/>
                          <a:cs typeface="+mn-cs"/>
                        </a:rPr>
                        <a:t>HR Change</a:t>
                      </a:r>
                      <a:r>
                        <a:rPr lang="en-US" sz="800" i="0" kern="1200" baseline="0" dirty="0" smtClean="0">
                          <a:solidFill>
                            <a:schemeClr val="tx1"/>
                          </a:solidFill>
                          <a:latin typeface="+mn-lt"/>
                          <a:ea typeface="+mn-ea"/>
                          <a:cs typeface="+mn-cs"/>
                        </a:rPr>
                        <a:t> Leadership T</a:t>
                      </a:r>
                      <a:r>
                        <a:rPr lang="en-US" sz="800" i="0" kern="1200" dirty="0" smtClean="0">
                          <a:solidFill>
                            <a:schemeClr val="tx1"/>
                          </a:solidFill>
                          <a:latin typeface="+mn-lt"/>
                          <a:ea typeface="+mn-ea"/>
                          <a:cs typeface="+mn-cs"/>
                        </a:rPr>
                        <a:t>oolkit</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dirty="0" smtClean="0">
                          <a:solidFill>
                            <a:schemeClr val="tx1"/>
                          </a:solidFill>
                          <a:latin typeface="+mn-lt"/>
                          <a:ea typeface="+mn-ea"/>
                          <a:cs typeface="+mn-cs"/>
                        </a:rPr>
                        <a:t>HR Town</a:t>
                      </a:r>
                      <a:r>
                        <a:rPr lang="en-GB" sz="800" i="0" kern="1200" baseline="0" dirty="0" smtClean="0">
                          <a:solidFill>
                            <a:schemeClr val="tx1"/>
                          </a:solidFill>
                          <a:latin typeface="+mn-lt"/>
                          <a:ea typeface="+mn-ea"/>
                          <a:cs typeface="+mn-cs"/>
                        </a:rPr>
                        <a:t> Hall communication materials</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Leadership Podcasts</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dirty="0" smtClean="0">
                          <a:solidFill>
                            <a:schemeClr val="tx1"/>
                          </a:solidFill>
                          <a:latin typeface="+mn-lt"/>
                          <a:ea typeface="+mn-ea"/>
                          <a:cs typeface="+mn-cs"/>
                        </a:rPr>
                        <a:t>Function </a:t>
                      </a:r>
                      <a:r>
                        <a:rPr lang="en-GB" sz="800" i="0" kern="1200" baseline="0" dirty="0" smtClean="0">
                          <a:solidFill>
                            <a:schemeClr val="tx1"/>
                          </a:solidFill>
                          <a:latin typeface="+mn-lt"/>
                          <a:ea typeface="+mn-ea"/>
                          <a:cs typeface="+mn-cs"/>
                        </a:rPr>
                        <a:t>newsletter </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Training Strategy and Plan </a:t>
                      </a:r>
                      <a:endParaRPr lang="en-US" sz="800" i="0" kern="1200" dirty="0" smtClean="0">
                        <a:solidFill>
                          <a:schemeClr val="tx1"/>
                        </a:solidFill>
                        <a:latin typeface="+mn-lt"/>
                        <a:ea typeface="+mn-ea"/>
                        <a:cs typeface="+mn-cs"/>
                      </a:endParaRPr>
                    </a:p>
                  </a:txBody>
                  <a:tcPr>
                    <a:solidFill>
                      <a:srgbClr val="D9E6DC"/>
                    </a:solidFill>
                  </a:tcPr>
                </a:tc>
                <a:tc>
                  <a:txBody>
                    <a:bodyPr/>
                    <a:lstStyle/>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dirty="0" smtClean="0">
                          <a:solidFill>
                            <a:schemeClr val="tx1"/>
                          </a:solidFill>
                          <a:latin typeface="+mn-lt"/>
                          <a:ea typeface="+mn-ea"/>
                          <a:cs typeface="+mn-cs"/>
                        </a:rPr>
                        <a:t>Facilitated Employee Virtual Focus Group </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dirty="0" smtClean="0">
                          <a:solidFill>
                            <a:schemeClr val="tx1"/>
                          </a:solidFill>
                          <a:latin typeface="+mn-lt"/>
                          <a:ea typeface="+mn-ea"/>
                          <a:cs typeface="+mn-cs"/>
                        </a:rPr>
                        <a:t>Virtual Focus</a:t>
                      </a:r>
                      <a:r>
                        <a:rPr lang="en-GB" sz="800" i="0" kern="1200" baseline="0" dirty="0" smtClean="0">
                          <a:solidFill>
                            <a:schemeClr val="tx1"/>
                          </a:solidFill>
                          <a:latin typeface="+mn-lt"/>
                          <a:ea typeface="+mn-ea"/>
                          <a:cs typeface="+mn-cs"/>
                        </a:rPr>
                        <a:t> Group report out</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Training Series and training content launch</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Materials to support Culture Clinics</a:t>
                      </a:r>
                    </a:p>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baseline="0" dirty="0" smtClean="0">
                          <a:solidFill>
                            <a:schemeClr val="tx1"/>
                          </a:solidFill>
                          <a:latin typeface="+mn-lt"/>
                          <a:ea typeface="+mn-ea"/>
                          <a:cs typeface="+mn-cs"/>
                        </a:rPr>
                        <a:t>Pulse Survey </a:t>
                      </a:r>
                      <a:endParaRPr lang="en-US" sz="800" i="0" kern="1200" dirty="0" smtClean="0">
                        <a:solidFill>
                          <a:schemeClr val="tx1"/>
                        </a:solidFill>
                        <a:latin typeface="+mn-lt"/>
                        <a:ea typeface="+mn-ea"/>
                        <a:cs typeface="+mn-cs"/>
                      </a:endParaRPr>
                    </a:p>
                  </a:txBody>
                  <a:tcPr>
                    <a:solidFill>
                      <a:srgbClr val="EFEEDE"/>
                    </a:solidFill>
                  </a:tcPr>
                </a:tc>
                <a:tc>
                  <a:txBody>
                    <a:bodyPr/>
                    <a:lstStyle/>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r>
                        <a:rPr lang="en-GB" sz="800" i="0" kern="1200" dirty="0" smtClean="0">
                          <a:solidFill>
                            <a:schemeClr val="tx1"/>
                          </a:solidFill>
                          <a:latin typeface="+mn-lt"/>
                          <a:ea typeface="+mn-ea"/>
                          <a:cs typeface="+mn-cs"/>
                        </a:rPr>
                        <a:t>Materials</a:t>
                      </a:r>
                      <a:r>
                        <a:rPr lang="en-GB" sz="800" i="0" kern="1200" baseline="0" dirty="0" smtClean="0">
                          <a:solidFill>
                            <a:schemeClr val="tx1"/>
                          </a:solidFill>
                          <a:latin typeface="+mn-lt"/>
                          <a:ea typeface="+mn-ea"/>
                          <a:cs typeface="+mn-cs"/>
                        </a:rPr>
                        <a:t> to continue change management approach including:</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Communications </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Learning Modules</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Pulse Survey</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Focus Groups </a:t>
                      </a:r>
                    </a:p>
                    <a:p>
                      <a:pPr marL="357188" marR="0" lvl="2" indent="-174625" algn="l" defTabSz="914400" rtl="0" eaLnBrk="1" fontAlgn="auto" latinLnBrk="0" hangingPunct="1">
                        <a:lnSpc>
                          <a:spcPct val="100000"/>
                        </a:lnSpc>
                        <a:spcBef>
                          <a:spcPts val="0"/>
                        </a:spcBef>
                        <a:spcAft>
                          <a:spcPts val="0"/>
                        </a:spcAft>
                        <a:buClr>
                          <a:schemeClr val="bg1">
                            <a:lumMod val="50000"/>
                          </a:schemeClr>
                        </a:buClr>
                        <a:buSzPct val="100000"/>
                        <a:buFont typeface="Arial" panose="020B0604020202020204" pitchFamily="34" charset="0"/>
                        <a:buChar char="─"/>
                        <a:tabLst/>
                        <a:defRPr/>
                      </a:pPr>
                      <a:r>
                        <a:rPr lang="en-GB" sz="800" kern="1200" dirty="0" smtClean="0">
                          <a:solidFill>
                            <a:schemeClr val="tx1">
                              <a:lumMod val="85000"/>
                              <a:lumOff val="15000"/>
                            </a:schemeClr>
                          </a:solidFill>
                          <a:latin typeface="Arial" panose="020B0604020202020204" pitchFamily="34" charset="0"/>
                          <a:ea typeface="+mn-ea"/>
                          <a:cs typeface="+mn-cs"/>
                        </a:rPr>
                        <a:t>Leader and HR materials </a:t>
                      </a:r>
                      <a:endParaRPr lang="en-US" sz="800" kern="1200" dirty="0" smtClean="0">
                        <a:solidFill>
                          <a:schemeClr val="tx1">
                            <a:lumMod val="85000"/>
                            <a:lumOff val="15000"/>
                          </a:schemeClr>
                        </a:solidFill>
                        <a:latin typeface="Arial" panose="020B0604020202020204" pitchFamily="34" charset="0"/>
                        <a:ea typeface="+mn-ea"/>
                        <a:cs typeface="+mn-cs"/>
                      </a:endParaRPr>
                    </a:p>
                  </a:txBody>
                  <a:tcPr>
                    <a:solidFill>
                      <a:srgbClr val="D8DBD8"/>
                    </a:solidFill>
                  </a:tcPr>
                </a:tc>
              </a:tr>
              <a:tr h="179376">
                <a:tc gridSpan="5">
                  <a:txBody>
                    <a:bodyPr/>
                    <a:lstStyle/>
                    <a:p>
                      <a:pPr marL="0" lvl="2" indent="0" algn="l" defTabSz="914400" rtl="0" eaLnBrk="1" latinLnBrk="0" hangingPunct="1">
                        <a:spcBef>
                          <a:spcPts val="0"/>
                        </a:spcBef>
                        <a:spcAft>
                          <a:spcPts val="0"/>
                        </a:spcAft>
                        <a:buClr>
                          <a:srgbClr val="702082"/>
                        </a:buClr>
                        <a:buSzPct val="125000"/>
                        <a:buFont typeface="Arial" panose="020B0604020202020204" pitchFamily="34" charset="0"/>
                        <a:buNone/>
                      </a:pPr>
                      <a:r>
                        <a:rPr lang="en-GB" sz="1000" b="1" i="0" kern="1200" dirty="0" smtClean="0">
                          <a:solidFill>
                            <a:schemeClr val="bg1"/>
                          </a:solidFill>
                          <a:latin typeface="+mn-lt"/>
                          <a:ea typeface="+mn-ea"/>
                          <a:cs typeface="+mn-cs"/>
                        </a:rPr>
                        <a:t>Indicative Fees</a:t>
                      </a:r>
                      <a:endParaRPr lang="en-US" sz="1000" b="1" i="0" kern="1200" dirty="0" smtClean="0">
                        <a:solidFill>
                          <a:schemeClr val="bg1"/>
                        </a:solidFill>
                        <a:latin typeface="+mn-lt"/>
                        <a:ea typeface="+mn-ea"/>
                        <a:cs typeface="+mn-cs"/>
                      </a:endParaRPr>
                    </a:p>
                  </a:txBody>
                  <a:tcPr>
                    <a:solidFill>
                      <a:schemeClr val="tx1"/>
                    </a:solidFill>
                  </a:tcPr>
                </a:tc>
                <a:tc hMerge="1">
                  <a:txBody>
                    <a:bodyPr/>
                    <a:lstStyle/>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endParaRPr lang="en-US" sz="800" i="0" kern="1200" dirty="0" smtClean="0">
                        <a:solidFill>
                          <a:schemeClr val="tx1"/>
                        </a:solidFill>
                        <a:latin typeface="+mn-lt"/>
                        <a:ea typeface="+mn-ea"/>
                        <a:cs typeface="+mn-cs"/>
                      </a:endParaRPr>
                    </a:p>
                  </a:txBody>
                  <a:tcPr>
                    <a:solidFill>
                      <a:srgbClr val="DDD0CF"/>
                    </a:solidFill>
                  </a:tcPr>
                </a:tc>
                <a:tc hMerge="1">
                  <a:txBody>
                    <a:bodyPr/>
                    <a:lstStyle/>
                    <a:p>
                      <a:endParaRPr lang="en-US"/>
                    </a:p>
                  </a:txBody>
                  <a:tcPr/>
                </a:tc>
                <a:tc hMerge="1">
                  <a:txBody>
                    <a:bodyPr/>
                    <a:lstStyle/>
                    <a:p>
                      <a:pPr marL="171450" lvl="2" indent="-171450" algn="l" defTabSz="914400" rtl="0" eaLnBrk="1" latinLnBrk="0" hangingPunct="1">
                        <a:spcBef>
                          <a:spcPts val="0"/>
                        </a:spcBef>
                        <a:spcAft>
                          <a:spcPts val="0"/>
                        </a:spcAft>
                        <a:buClr>
                          <a:srgbClr val="702082"/>
                        </a:buClr>
                        <a:buSzPct val="125000"/>
                        <a:buFont typeface="Arial" panose="020B0604020202020204" pitchFamily="34" charset="0"/>
                        <a:buChar char="•"/>
                      </a:pPr>
                      <a:endParaRPr lang="en-US" sz="800" i="0" kern="1200" dirty="0" smtClean="0">
                        <a:solidFill>
                          <a:schemeClr val="tx1"/>
                        </a:solidFill>
                        <a:latin typeface="+mn-lt"/>
                        <a:ea typeface="+mn-ea"/>
                        <a:cs typeface="+mn-cs"/>
                      </a:endParaRPr>
                    </a:p>
                  </a:txBody>
                  <a:tcPr>
                    <a:solidFill>
                      <a:srgbClr val="EFEEDE"/>
                    </a:solidFill>
                  </a:tcPr>
                </a:tc>
                <a:tc hMerge="1">
                  <a:txBody>
                    <a:bodyPr/>
                    <a:lstStyle/>
                    <a:p>
                      <a:endParaRPr lang="en-US"/>
                    </a:p>
                  </a:txBody>
                  <a:tcPr/>
                </a:tc>
              </a:tr>
              <a:tr h="247768">
                <a:tc>
                  <a:txBody>
                    <a:bodyPr/>
                    <a:lstStyle/>
                    <a:p>
                      <a:pPr marL="0" lvl="2" indent="0" algn="ctr" defTabSz="914400" rtl="0" eaLnBrk="1" latinLnBrk="0" hangingPunct="1">
                        <a:spcBef>
                          <a:spcPts val="0"/>
                        </a:spcBef>
                        <a:spcAft>
                          <a:spcPts val="0"/>
                        </a:spcAft>
                        <a:buClr>
                          <a:srgbClr val="702082"/>
                        </a:buClr>
                        <a:buSzPct val="125000"/>
                        <a:buFont typeface="Arial" panose="020B0604020202020204" pitchFamily="34" charset="0"/>
                        <a:buNone/>
                      </a:pPr>
                      <a:r>
                        <a:rPr lang="en-GB" sz="800" i="0" kern="1200" dirty="0" smtClean="0">
                          <a:solidFill>
                            <a:schemeClr val="tx1"/>
                          </a:solidFill>
                          <a:latin typeface="+mn-lt"/>
                          <a:ea typeface="+mn-ea"/>
                          <a:cs typeface="+mn-cs"/>
                        </a:rPr>
                        <a:t>$xxx</a:t>
                      </a:r>
                      <a:endParaRPr lang="en-US" sz="800" i="0" kern="1200" dirty="0" smtClean="0">
                        <a:solidFill>
                          <a:schemeClr val="tx1"/>
                        </a:solidFill>
                        <a:latin typeface="+mn-lt"/>
                        <a:ea typeface="+mn-ea"/>
                        <a:cs typeface="+mn-cs"/>
                      </a:endParaRPr>
                    </a:p>
                  </a:txBody>
                  <a:tcPr>
                    <a:solidFill>
                      <a:srgbClr val="D8D7DF"/>
                    </a:solidFill>
                  </a:tcPr>
                </a:tc>
                <a:tc>
                  <a:txBody>
                    <a:bodyPr/>
                    <a:lstStyle/>
                    <a:p>
                      <a:pPr marL="0" lvl="2" indent="0" algn="ctr" defTabSz="914400" rtl="0" eaLnBrk="1" latinLnBrk="0" hangingPunct="1">
                        <a:spcBef>
                          <a:spcPts val="0"/>
                        </a:spcBef>
                        <a:spcAft>
                          <a:spcPts val="0"/>
                        </a:spcAft>
                        <a:buClr>
                          <a:srgbClr val="702082"/>
                        </a:buClr>
                        <a:buSzPct val="125000"/>
                        <a:buFont typeface="Arial" panose="020B0604020202020204" pitchFamily="34" charset="0"/>
                        <a:buNone/>
                      </a:pPr>
                      <a:r>
                        <a:rPr lang="en-GB" sz="800" i="0" kern="1200" dirty="0" smtClean="0">
                          <a:solidFill>
                            <a:schemeClr val="tx1"/>
                          </a:solidFill>
                          <a:latin typeface="+mn-lt"/>
                          <a:ea typeface="+mn-ea"/>
                          <a:cs typeface="+mn-cs"/>
                        </a:rPr>
                        <a:t>$xxx</a:t>
                      </a:r>
                      <a:endParaRPr lang="en-US" sz="800" i="0" kern="1200" dirty="0" smtClean="0">
                        <a:solidFill>
                          <a:schemeClr val="tx1"/>
                        </a:solidFill>
                        <a:latin typeface="+mn-lt"/>
                        <a:ea typeface="+mn-ea"/>
                        <a:cs typeface="+mn-cs"/>
                      </a:endParaRPr>
                    </a:p>
                  </a:txBody>
                  <a:tcPr>
                    <a:solidFill>
                      <a:srgbClr val="DDD0CF"/>
                    </a:solidFill>
                  </a:tcPr>
                </a:tc>
                <a:tc>
                  <a:txBody>
                    <a:bodyPr/>
                    <a:lstStyle/>
                    <a:p>
                      <a:pPr marL="0" lvl="2" indent="0" algn="ctr" defTabSz="914400" rtl="0" eaLnBrk="1" latinLnBrk="0" hangingPunct="1">
                        <a:spcBef>
                          <a:spcPts val="0"/>
                        </a:spcBef>
                        <a:spcAft>
                          <a:spcPts val="0"/>
                        </a:spcAft>
                        <a:buClr>
                          <a:srgbClr val="702082"/>
                        </a:buClr>
                        <a:buSzPct val="125000"/>
                        <a:buFont typeface="Arial" panose="020B0604020202020204" pitchFamily="34" charset="0"/>
                        <a:buNone/>
                      </a:pPr>
                      <a:r>
                        <a:rPr lang="en-GB" sz="800" i="0" kern="1200" dirty="0" smtClean="0">
                          <a:solidFill>
                            <a:schemeClr val="tx1"/>
                          </a:solidFill>
                          <a:latin typeface="+mn-lt"/>
                          <a:ea typeface="+mn-ea"/>
                          <a:cs typeface="+mn-cs"/>
                        </a:rPr>
                        <a:t>$xxx</a:t>
                      </a:r>
                      <a:endParaRPr lang="en-US" sz="800" i="0" kern="1200" dirty="0" smtClean="0">
                        <a:solidFill>
                          <a:schemeClr val="tx1"/>
                        </a:solidFill>
                        <a:latin typeface="+mn-lt"/>
                        <a:ea typeface="+mn-ea"/>
                        <a:cs typeface="+mn-cs"/>
                      </a:endParaRPr>
                    </a:p>
                  </a:txBody>
                  <a:tcPr>
                    <a:solidFill>
                      <a:srgbClr val="D9E6DC"/>
                    </a:solidFill>
                  </a:tcPr>
                </a:tc>
                <a:tc>
                  <a:txBody>
                    <a:bodyPr/>
                    <a:lstStyle/>
                    <a:p>
                      <a:pPr marL="0" lvl="2" indent="0" algn="ctr" defTabSz="914400" rtl="0" eaLnBrk="1" latinLnBrk="0" hangingPunct="1">
                        <a:spcBef>
                          <a:spcPts val="0"/>
                        </a:spcBef>
                        <a:spcAft>
                          <a:spcPts val="0"/>
                        </a:spcAft>
                        <a:buClr>
                          <a:srgbClr val="702082"/>
                        </a:buClr>
                        <a:buSzPct val="125000"/>
                        <a:buFont typeface="Arial" panose="020B0604020202020204" pitchFamily="34" charset="0"/>
                        <a:buNone/>
                      </a:pPr>
                      <a:r>
                        <a:rPr lang="en-GB" sz="800" i="0" kern="1200" dirty="0" smtClean="0">
                          <a:solidFill>
                            <a:schemeClr val="tx1"/>
                          </a:solidFill>
                          <a:latin typeface="+mn-lt"/>
                          <a:ea typeface="+mn-ea"/>
                          <a:cs typeface="+mn-cs"/>
                        </a:rPr>
                        <a:t>$xxx</a:t>
                      </a:r>
                      <a:endParaRPr lang="en-US" sz="800" i="0" kern="1200" dirty="0" smtClean="0">
                        <a:solidFill>
                          <a:schemeClr val="tx1"/>
                        </a:solidFill>
                        <a:latin typeface="+mn-lt"/>
                        <a:ea typeface="+mn-ea"/>
                        <a:cs typeface="+mn-cs"/>
                      </a:endParaRPr>
                    </a:p>
                  </a:txBody>
                  <a:tcPr>
                    <a:solidFill>
                      <a:srgbClr val="EFEEDE"/>
                    </a:solidFill>
                  </a:tcPr>
                </a:tc>
                <a:tc>
                  <a:txBody>
                    <a:bodyPr/>
                    <a:lstStyle/>
                    <a:p>
                      <a:pPr marL="0" lvl="2" indent="0" algn="ctr" defTabSz="914400" rtl="0" eaLnBrk="1" latinLnBrk="0" hangingPunct="1">
                        <a:spcBef>
                          <a:spcPts val="0"/>
                        </a:spcBef>
                        <a:spcAft>
                          <a:spcPts val="0"/>
                        </a:spcAft>
                        <a:buClr>
                          <a:srgbClr val="702082"/>
                        </a:buClr>
                        <a:buSzPct val="125000"/>
                        <a:buFont typeface="Arial" panose="020B0604020202020204" pitchFamily="34" charset="0"/>
                        <a:buNone/>
                      </a:pPr>
                      <a:r>
                        <a:rPr lang="en-GB" sz="800" i="0" kern="1200" dirty="0" smtClean="0">
                          <a:solidFill>
                            <a:schemeClr val="tx1"/>
                          </a:solidFill>
                          <a:latin typeface="+mn-lt"/>
                          <a:ea typeface="+mn-ea"/>
                          <a:cs typeface="+mn-cs"/>
                        </a:rPr>
                        <a:t>$xxx</a:t>
                      </a:r>
                      <a:endParaRPr lang="en-US" sz="800" i="0" kern="1200" dirty="0" smtClean="0">
                        <a:solidFill>
                          <a:schemeClr val="tx1"/>
                        </a:solidFill>
                        <a:latin typeface="+mn-lt"/>
                        <a:ea typeface="+mn-ea"/>
                        <a:cs typeface="+mn-cs"/>
                      </a:endParaRPr>
                    </a:p>
                  </a:txBody>
                  <a:tcPr>
                    <a:solidFill>
                      <a:srgbClr val="D8DBD8"/>
                    </a:solidFill>
                  </a:tcPr>
                </a:tc>
              </a:tr>
            </a:tbl>
          </a:graphicData>
        </a:graphic>
      </p:graphicFrame>
      <p:sp>
        <p:nvSpPr>
          <p:cNvPr id="10" name="Title 6"/>
          <p:cNvSpPr>
            <a:spLocks noGrp="1"/>
          </p:cNvSpPr>
          <p:nvPr>
            <p:ph type="title"/>
            <p:custDataLst>
              <p:tags r:id="rId1"/>
            </p:custDataLst>
          </p:nvPr>
        </p:nvSpPr>
        <p:spPr>
          <a:xfrm>
            <a:off x="457199" y="292364"/>
            <a:ext cx="8229600" cy="307777"/>
          </a:xfrm>
        </p:spPr>
        <p:txBody>
          <a:bodyPr>
            <a:noAutofit/>
          </a:bodyPr>
          <a:lstStyle/>
          <a:p>
            <a:r>
              <a:rPr lang="en-US" dirty="0" smtClean="0">
                <a:solidFill>
                  <a:schemeClr val="accent1"/>
                </a:solidFill>
              </a:rPr>
              <a:t>Change Management Approach - Detail</a:t>
            </a:r>
            <a:endParaRPr lang="en-GB" dirty="0">
              <a:solidFill>
                <a:schemeClr val="accent1"/>
              </a:solidFill>
            </a:endParaRPr>
          </a:p>
        </p:txBody>
      </p:sp>
      <p:sp>
        <p:nvSpPr>
          <p:cNvPr id="6" name="Slide Number Placeholder 3"/>
          <p:cNvSpPr>
            <a:spLocks noGrp="1"/>
          </p:cNvSpPr>
          <p:nvPr>
            <p:ph type="sldNum" sz="quarter" idx="4"/>
          </p:nvPr>
        </p:nvSpPr>
        <p:spPr>
          <a:xfrm>
            <a:off x="11074400" y="6400800"/>
            <a:ext cx="508000" cy="137160"/>
          </a:xfrm>
        </p:spPr>
        <p:txBody>
          <a:bodyPr/>
          <a:lstStyle/>
          <a:p>
            <a:r>
              <a:rPr lang="en-US" dirty="0" smtClean="0">
                <a:solidFill>
                  <a:prstClr val="black"/>
                </a:solidFill>
              </a:rPr>
              <a:t>4</a:t>
            </a:r>
            <a:endParaRPr lang="en-US" dirty="0">
              <a:solidFill>
                <a:prstClr val="black"/>
              </a:solidFill>
            </a:endParaRPr>
          </a:p>
        </p:txBody>
      </p:sp>
    </p:spTree>
    <p:extLst>
      <p:ext uri="{BB962C8B-B14F-4D97-AF65-F5344CB8AC3E}">
        <p14:creationId xmlns:p14="http://schemas.microsoft.com/office/powerpoint/2010/main" val="2309105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44286" y="916097"/>
            <a:ext cx="11103428" cy="1769046"/>
            <a:chOff x="538019" y="916097"/>
            <a:chExt cx="11103428" cy="1769046"/>
          </a:xfrm>
        </p:grpSpPr>
        <p:pic>
          <p:nvPicPr>
            <p:cNvPr id="28" name="Picture 27"/>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74" t="25501" r="-132" b="46116"/>
            <a:stretch/>
          </p:blipFill>
          <p:spPr>
            <a:xfrm>
              <a:off x="538019" y="916097"/>
              <a:ext cx="11103428" cy="1769046"/>
            </a:xfrm>
            <a:prstGeom prst="rect">
              <a:avLst/>
            </a:prstGeom>
          </p:spPr>
        </p:pic>
        <p:cxnSp>
          <p:nvCxnSpPr>
            <p:cNvPr id="30" name="Straight Connector 29"/>
            <p:cNvCxnSpPr/>
            <p:nvPr/>
          </p:nvCxnSpPr>
          <p:spPr>
            <a:xfrm>
              <a:off x="6120518" y="1305343"/>
              <a:ext cx="0" cy="1156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457200" y="2979659"/>
            <a:ext cx="5599215" cy="3230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itle 6"/>
          <p:cNvSpPr>
            <a:spLocks noGrp="1"/>
          </p:cNvSpPr>
          <p:nvPr>
            <p:ph type="title"/>
            <p:custDataLst>
              <p:tags r:id="rId2"/>
            </p:custDataLst>
          </p:nvPr>
        </p:nvSpPr>
        <p:spPr>
          <a:xfrm>
            <a:off x="972538" y="457201"/>
            <a:ext cx="10609862" cy="307777"/>
          </a:xfrm>
        </p:spPr>
        <p:txBody>
          <a:bodyPr/>
          <a:lstStyle/>
          <a:p>
            <a:r>
              <a:rPr lang="en-US" dirty="0" smtClean="0"/>
              <a:t>Sprint 1: Plan – what is changing and for whom</a:t>
            </a:r>
            <a:endParaRPr lang="en-US" dirty="0"/>
          </a:p>
        </p:txBody>
      </p:sp>
      <p:sp>
        <p:nvSpPr>
          <p:cNvPr id="3" name="Footer Placeholder 2"/>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11" name="Path"/>
          <p:cNvSpPr/>
          <p:nvPr/>
        </p:nvSpPr>
        <p:spPr>
          <a:xfrm>
            <a:off x="1973263" y="6631921"/>
            <a:ext cx="5570444" cy="225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GB" sz="700" b="1" dirty="0">
              <a:solidFill>
                <a:prstClr val="black"/>
              </a:solidFill>
            </a:endParaRPr>
          </a:p>
        </p:txBody>
      </p:sp>
      <p:grpSp>
        <p:nvGrpSpPr>
          <p:cNvPr id="17" name="Gruppieren 157"/>
          <p:cNvGrpSpPr>
            <a:grpSpLocks noChangeAspect="1"/>
          </p:cNvGrpSpPr>
          <p:nvPr/>
        </p:nvGrpSpPr>
        <p:grpSpPr bwMode="gray">
          <a:xfrm>
            <a:off x="5355771" y="3122031"/>
            <a:ext cx="505360" cy="432487"/>
            <a:chOff x="3753880" y="-405408"/>
            <a:chExt cx="789530" cy="675680"/>
          </a:xfrm>
          <a:solidFill>
            <a:schemeClr val="tx1">
              <a:lumMod val="85000"/>
              <a:lumOff val="15000"/>
              <a:alpha val="24000"/>
            </a:schemeClr>
          </a:solidFill>
        </p:grpSpPr>
        <p:sp>
          <p:nvSpPr>
            <p:cNvPr id="18" name="Freeform 3175"/>
            <p:cNvSpPr>
              <a:spLocks noChangeAspect="1" noEditPoints="1"/>
            </p:cNvSpPr>
            <p:nvPr/>
          </p:nvSpPr>
          <p:spPr bwMode="gray">
            <a:xfrm>
              <a:off x="3753880" y="-270272"/>
              <a:ext cx="544115" cy="540544"/>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3175"/>
            <p:cNvSpPr>
              <a:spLocks noChangeAspect="1" noEditPoints="1"/>
            </p:cNvSpPr>
            <p:nvPr/>
          </p:nvSpPr>
          <p:spPr bwMode="gray">
            <a:xfrm>
              <a:off x="4271352" y="-405408"/>
              <a:ext cx="272058" cy="270272"/>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Rectangle 4"/>
          <p:cNvSpPr/>
          <p:nvPr/>
        </p:nvSpPr>
        <p:spPr>
          <a:xfrm>
            <a:off x="450823" y="3019231"/>
            <a:ext cx="2043829" cy="307777"/>
          </a:xfrm>
          <a:prstGeom prst="rect">
            <a:avLst/>
          </a:prstGeom>
        </p:spPr>
        <p:txBody>
          <a:bodyPr wrap="none">
            <a:spAutoFit/>
          </a:bodyPr>
          <a:lstStyle/>
          <a:p>
            <a:pPr>
              <a:defRPr/>
            </a:pPr>
            <a:r>
              <a:rPr lang="en-US" sz="1400" b="1" dirty="0">
                <a:solidFill>
                  <a:srgbClr val="702082"/>
                </a:solidFill>
              </a:rPr>
              <a:t>How We’ll Go About It</a:t>
            </a:r>
          </a:p>
        </p:txBody>
      </p:sp>
      <p:sp>
        <p:nvSpPr>
          <p:cNvPr id="6" name="Rectangle 5"/>
          <p:cNvSpPr/>
          <p:nvPr/>
        </p:nvSpPr>
        <p:spPr>
          <a:xfrm>
            <a:off x="-136290" y="3281071"/>
            <a:ext cx="6062792" cy="259045"/>
          </a:xfrm>
          <a:prstGeom prst="rect">
            <a:avLst/>
          </a:prstGeom>
        </p:spPr>
        <p:txBody>
          <a:bodyPr wrap="square">
            <a:spAutoFit/>
          </a:bodyPr>
          <a:lstStyle/>
          <a:p>
            <a:pPr marL="801688" lvl="3" indent="-231775">
              <a:lnSpc>
                <a:spcPts val="1300"/>
              </a:lnSpc>
              <a:spcAft>
                <a:spcPts val="300"/>
              </a:spcAft>
              <a:buClr>
                <a:srgbClr val="702082"/>
              </a:buClr>
              <a:buSzPct val="125000"/>
              <a:buFont typeface="Wingdings" panose="05000000000000000000" pitchFamily="2" charset="2"/>
              <a:buChar char="§"/>
              <a:defRPr/>
            </a:pPr>
            <a:r>
              <a:rPr lang="en-GB" sz="1100" dirty="0" smtClean="0">
                <a:solidFill>
                  <a:prstClr val="black"/>
                </a:solidFill>
                <a:cs typeface="Arial" panose="020B0604020202020204" pitchFamily="34" charset="0"/>
              </a:rPr>
              <a:t>More details on what we will do based on our sprint schedule</a:t>
            </a:r>
            <a:endParaRPr lang="en-US" sz="1100" dirty="0">
              <a:solidFill>
                <a:prstClr val="black"/>
              </a:solidFill>
              <a:cs typeface="Arial" panose="020B0604020202020204" pitchFamily="34" charset="0"/>
            </a:endParaRPr>
          </a:p>
        </p:txBody>
      </p:sp>
      <p:sp>
        <p:nvSpPr>
          <p:cNvPr id="27" name="Left Bracket 11"/>
          <p:cNvSpPr/>
          <p:nvPr/>
        </p:nvSpPr>
        <p:spPr>
          <a:xfrm rot="16200000">
            <a:off x="5981497" y="-2781300"/>
            <a:ext cx="247345" cy="11295940"/>
          </a:xfrm>
          <a:custGeom>
            <a:avLst/>
            <a:gdLst>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4" fmla="*/ 116774 w 116774"/>
              <a:gd name="connsiteY4" fmla="*/ 11295940 h 11295940"/>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0" fmla="*/ 118755 w 118755"/>
              <a:gd name="connsiteY0" fmla="*/ 11295940 h 11295940"/>
              <a:gd name="connsiteX1" fmla="*/ 1981 w 118755"/>
              <a:gd name="connsiteY1" fmla="*/ 11197556 h 11295940"/>
              <a:gd name="connsiteX2" fmla="*/ 1981 w 118755"/>
              <a:gd name="connsiteY2" fmla="*/ 98384 h 11295940"/>
              <a:gd name="connsiteX3" fmla="*/ 118755 w 118755"/>
              <a:gd name="connsiteY3" fmla="*/ 0 h 11295940"/>
              <a:gd name="connsiteX4" fmla="*/ 118755 w 118755"/>
              <a:gd name="connsiteY4" fmla="*/ 11295940 h 11295940"/>
              <a:gd name="connsiteX0" fmla="*/ 118755 w 118755"/>
              <a:gd name="connsiteY0" fmla="*/ 11295940 h 11295940"/>
              <a:gd name="connsiteX1" fmla="*/ 1981 w 118755"/>
              <a:gd name="connsiteY1" fmla="*/ 11197556 h 11295940"/>
              <a:gd name="connsiteX2" fmla="*/ 0 w 118755"/>
              <a:gd name="connsiteY2" fmla="*/ 5690833 h 11295940"/>
              <a:gd name="connsiteX3" fmla="*/ 1981 w 118755"/>
              <a:gd name="connsiteY3" fmla="*/ 98384 h 11295940"/>
              <a:gd name="connsiteX4" fmla="*/ 118755 w 118755"/>
              <a:gd name="connsiteY4"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79 w 126034"/>
              <a:gd name="connsiteY2" fmla="*/ 5690833 h 11295940"/>
              <a:gd name="connsiteX3" fmla="*/ 7280 w 126034"/>
              <a:gd name="connsiteY3" fmla="*/ 5305074 h 11295940"/>
              <a:gd name="connsiteX4" fmla="*/ 9260 w 126034"/>
              <a:gd name="connsiteY4" fmla="*/ 98384 h 11295940"/>
              <a:gd name="connsiteX5" fmla="*/ 126034 w 126034"/>
              <a:gd name="connsiteY5"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80 w 126034"/>
              <a:gd name="connsiteY2" fmla="*/ 6128983 h 11295940"/>
              <a:gd name="connsiteX3" fmla="*/ 7279 w 126034"/>
              <a:gd name="connsiteY3" fmla="*/ 5690833 h 11295940"/>
              <a:gd name="connsiteX4" fmla="*/ 7280 w 126034"/>
              <a:gd name="connsiteY4" fmla="*/ 5305074 h 11295940"/>
              <a:gd name="connsiteX5" fmla="*/ 9260 w 126034"/>
              <a:gd name="connsiteY5" fmla="*/ 98384 h 11295940"/>
              <a:gd name="connsiteX6" fmla="*/ 126034 w 126034"/>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538 w 483538"/>
              <a:gd name="connsiteY0" fmla="*/ 11295940 h 11295940"/>
              <a:gd name="connsiteX1" fmla="*/ 366764 w 483538"/>
              <a:gd name="connsiteY1" fmla="*/ 11197556 h 11295940"/>
              <a:gd name="connsiteX2" fmla="*/ 366764 w 483538"/>
              <a:gd name="connsiteY2" fmla="*/ 98384 h 11295940"/>
              <a:gd name="connsiteX3" fmla="*/ 483538 w 483538"/>
              <a:gd name="connsiteY3" fmla="*/ 0 h 11295940"/>
              <a:gd name="connsiteX4" fmla="*/ 483538 w 483538"/>
              <a:gd name="connsiteY4" fmla="*/ 11295940 h 11295940"/>
              <a:gd name="connsiteX0" fmla="*/ 483538 w 483538"/>
              <a:gd name="connsiteY0" fmla="*/ 11295940 h 11295940"/>
              <a:gd name="connsiteX1" fmla="*/ 366764 w 483538"/>
              <a:gd name="connsiteY1" fmla="*/ 11197556 h 11295940"/>
              <a:gd name="connsiteX2" fmla="*/ 364784 w 483538"/>
              <a:gd name="connsiteY2" fmla="*/ 6128983 h 11295940"/>
              <a:gd name="connsiteX3" fmla="*/ 12358 w 483538"/>
              <a:gd name="connsiteY3" fmla="*/ 5705120 h 11295940"/>
              <a:gd name="connsiteX4" fmla="*/ 364784 w 483538"/>
              <a:gd name="connsiteY4" fmla="*/ 5305074 h 11295940"/>
              <a:gd name="connsiteX5" fmla="*/ 366764 w 483538"/>
              <a:gd name="connsiteY5" fmla="*/ 98384 h 11295940"/>
              <a:gd name="connsiteX6" fmla="*/ 483538 w 483538"/>
              <a:gd name="connsiteY6" fmla="*/ 0 h 11295940"/>
              <a:gd name="connsiteX0" fmla="*/ 471264 w 471264"/>
              <a:gd name="connsiteY0" fmla="*/ 11295940 h 11295940"/>
              <a:gd name="connsiteX1" fmla="*/ 354490 w 471264"/>
              <a:gd name="connsiteY1" fmla="*/ 11197556 h 11295940"/>
              <a:gd name="connsiteX2" fmla="*/ 354490 w 471264"/>
              <a:gd name="connsiteY2" fmla="*/ 98384 h 11295940"/>
              <a:gd name="connsiteX3" fmla="*/ 471264 w 471264"/>
              <a:gd name="connsiteY3" fmla="*/ 0 h 11295940"/>
              <a:gd name="connsiteX4" fmla="*/ 471264 w 471264"/>
              <a:gd name="connsiteY4" fmla="*/ 11295940 h 11295940"/>
              <a:gd name="connsiteX0" fmla="*/ 471264 w 471264"/>
              <a:gd name="connsiteY0" fmla="*/ 11295940 h 11295940"/>
              <a:gd name="connsiteX1" fmla="*/ 354490 w 471264"/>
              <a:gd name="connsiteY1" fmla="*/ 11197556 h 11295940"/>
              <a:gd name="connsiteX2" fmla="*/ 352510 w 471264"/>
              <a:gd name="connsiteY2" fmla="*/ 6128983 h 11295940"/>
              <a:gd name="connsiteX3" fmla="*/ 84 w 471264"/>
              <a:gd name="connsiteY3" fmla="*/ 5705120 h 11295940"/>
              <a:gd name="connsiteX4" fmla="*/ 352510 w 471264"/>
              <a:gd name="connsiteY4" fmla="*/ 5305074 h 11295940"/>
              <a:gd name="connsiteX5" fmla="*/ 354490 w 471264"/>
              <a:gd name="connsiteY5" fmla="*/ 98384 h 11295940"/>
              <a:gd name="connsiteX6" fmla="*/ 471264 w 471264"/>
              <a:gd name="connsiteY6" fmla="*/ 0 h 11295940"/>
              <a:gd name="connsiteX0" fmla="*/ 471218 w 471218"/>
              <a:gd name="connsiteY0" fmla="*/ 11295940 h 11295940"/>
              <a:gd name="connsiteX1" fmla="*/ 354444 w 471218"/>
              <a:gd name="connsiteY1" fmla="*/ 11197556 h 11295940"/>
              <a:gd name="connsiteX2" fmla="*/ 354444 w 471218"/>
              <a:gd name="connsiteY2" fmla="*/ 98384 h 11295940"/>
              <a:gd name="connsiteX3" fmla="*/ 471218 w 471218"/>
              <a:gd name="connsiteY3" fmla="*/ 0 h 11295940"/>
              <a:gd name="connsiteX4" fmla="*/ 471218 w 471218"/>
              <a:gd name="connsiteY4" fmla="*/ 11295940 h 11295940"/>
              <a:gd name="connsiteX0" fmla="*/ 471218 w 471218"/>
              <a:gd name="connsiteY0" fmla="*/ 11295940 h 11295940"/>
              <a:gd name="connsiteX1" fmla="*/ 354444 w 471218"/>
              <a:gd name="connsiteY1" fmla="*/ 11197556 h 11295940"/>
              <a:gd name="connsiteX2" fmla="*/ 352464 w 471218"/>
              <a:gd name="connsiteY2" fmla="*/ 6128983 h 11295940"/>
              <a:gd name="connsiteX3" fmla="*/ 38 w 471218"/>
              <a:gd name="connsiteY3" fmla="*/ 5705120 h 11295940"/>
              <a:gd name="connsiteX4" fmla="*/ 352464 w 471218"/>
              <a:gd name="connsiteY4" fmla="*/ 5305074 h 11295940"/>
              <a:gd name="connsiteX5" fmla="*/ 354444 w 471218"/>
              <a:gd name="connsiteY5" fmla="*/ 98384 h 11295940"/>
              <a:gd name="connsiteX6" fmla="*/ 471218 w 471218"/>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2428 w 471182"/>
              <a:gd name="connsiteY2" fmla="*/ 6128983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0047 w 471182"/>
              <a:gd name="connsiteY2" fmla="*/ 5867046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235446 w 235446"/>
              <a:gd name="connsiteY0" fmla="*/ 11295940 h 11295940"/>
              <a:gd name="connsiteX1" fmla="*/ 118672 w 235446"/>
              <a:gd name="connsiteY1" fmla="*/ 11197556 h 11295940"/>
              <a:gd name="connsiteX2" fmla="*/ 118672 w 235446"/>
              <a:gd name="connsiteY2" fmla="*/ 98384 h 11295940"/>
              <a:gd name="connsiteX3" fmla="*/ 235446 w 235446"/>
              <a:gd name="connsiteY3" fmla="*/ 0 h 11295940"/>
              <a:gd name="connsiteX4" fmla="*/ 235446 w 235446"/>
              <a:gd name="connsiteY4" fmla="*/ 11295940 h 11295940"/>
              <a:gd name="connsiteX0" fmla="*/ 235446 w 235446"/>
              <a:gd name="connsiteY0" fmla="*/ 11295940 h 11295940"/>
              <a:gd name="connsiteX1" fmla="*/ 118672 w 235446"/>
              <a:gd name="connsiteY1" fmla="*/ 11197556 h 11295940"/>
              <a:gd name="connsiteX2" fmla="*/ 114311 w 235446"/>
              <a:gd name="connsiteY2" fmla="*/ 5867046 h 11295940"/>
              <a:gd name="connsiteX3" fmla="*/ 9 w 235446"/>
              <a:gd name="connsiteY3" fmla="*/ 5714645 h 11295940"/>
              <a:gd name="connsiteX4" fmla="*/ 121454 w 235446"/>
              <a:gd name="connsiteY4" fmla="*/ 5564630 h 11295940"/>
              <a:gd name="connsiteX5" fmla="*/ 118672 w 235446"/>
              <a:gd name="connsiteY5" fmla="*/ 98384 h 11295940"/>
              <a:gd name="connsiteX6" fmla="*/ 235446 w 235446"/>
              <a:gd name="connsiteY6" fmla="*/ 0 h 11295940"/>
              <a:gd name="connsiteX0" fmla="*/ 241449 w 241449"/>
              <a:gd name="connsiteY0" fmla="*/ 11295940 h 11295940"/>
              <a:gd name="connsiteX1" fmla="*/ 124675 w 241449"/>
              <a:gd name="connsiteY1" fmla="*/ 11197556 h 11295940"/>
              <a:gd name="connsiteX2" fmla="*/ 124675 w 241449"/>
              <a:gd name="connsiteY2" fmla="*/ 98384 h 11295940"/>
              <a:gd name="connsiteX3" fmla="*/ 241449 w 241449"/>
              <a:gd name="connsiteY3" fmla="*/ 0 h 11295940"/>
              <a:gd name="connsiteX4" fmla="*/ 241449 w 241449"/>
              <a:gd name="connsiteY4" fmla="*/ 11295940 h 11295940"/>
              <a:gd name="connsiteX0" fmla="*/ 241449 w 241449"/>
              <a:gd name="connsiteY0" fmla="*/ 11295940 h 11295940"/>
              <a:gd name="connsiteX1" fmla="*/ 124675 w 241449"/>
              <a:gd name="connsiteY1" fmla="*/ 11197556 h 11295940"/>
              <a:gd name="connsiteX2" fmla="*/ 120314 w 241449"/>
              <a:gd name="connsiteY2" fmla="*/ 5867046 h 11295940"/>
              <a:gd name="connsiteX3" fmla="*/ 6012 w 241449"/>
              <a:gd name="connsiteY3" fmla="*/ 5714645 h 11295940"/>
              <a:gd name="connsiteX4" fmla="*/ 127457 w 241449"/>
              <a:gd name="connsiteY4" fmla="*/ 5564630 h 11295940"/>
              <a:gd name="connsiteX5" fmla="*/ 124675 w 241449"/>
              <a:gd name="connsiteY5" fmla="*/ 98384 h 11295940"/>
              <a:gd name="connsiteX6" fmla="*/ 241449 w 24144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345" h="11295940" stroke="0" extrusionOk="0">
                <a:moveTo>
                  <a:pt x="247345" y="11295940"/>
                </a:moveTo>
                <a:cubicBezTo>
                  <a:pt x="182853" y="11295940"/>
                  <a:pt x="130571" y="11251892"/>
                  <a:pt x="130571" y="11197556"/>
                </a:cubicBezTo>
                <a:lnTo>
                  <a:pt x="130571" y="98384"/>
                </a:lnTo>
                <a:cubicBezTo>
                  <a:pt x="130571" y="44048"/>
                  <a:pt x="182853" y="0"/>
                  <a:pt x="247345" y="0"/>
                </a:cubicBezTo>
                <a:lnTo>
                  <a:pt x="247345" y="11295940"/>
                </a:lnTo>
                <a:close/>
              </a:path>
              <a:path w="247345" h="11295940" fill="none">
                <a:moveTo>
                  <a:pt x="247345" y="11295940"/>
                </a:moveTo>
                <a:cubicBezTo>
                  <a:pt x="182853" y="11295940"/>
                  <a:pt x="130571" y="11251892"/>
                  <a:pt x="130571" y="11197556"/>
                </a:cubicBezTo>
                <a:cubicBezTo>
                  <a:pt x="110779" y="10337587"/>
                  <a:pt x="126540" y="6144276"/>
                  <a:pt x="126210" y="5867046"/>
                </a:cubicBezTo>
                <a:cubicBezTo>
                  <a:pt x="135405" y="5866041"/>
                  <a:pt x="88561" y="5825220"/>
                  <a:pt x="0" y="5714648"/>
                </a:cubicBezTo>
                <a:cubicBezTo>
                  <a:pt x="133624" y="5570237"/>
                  <a:pt x="38102" y="5673382"/>
                  <a:pt x="133353" y="5564630"/>
                </a:cubicBezTo>
                <a:cubicBezTo>
                  <a:pt x="133683" y="4632555"/>
                  <a:pt x="110779" y="982562"/>
                  <a:pt x="130571" y="98384"/>
                </a:cubicBezTo>
                <a:cubicBezTo>
                  <a:pt x="130571" y="44048"/>
                  <a:pt x="182853" y="0"/>
                  <a:pt x="247345"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pic>
        <p:nvPicPr>
          <p:cNvPr id="29" name="Picture 28">
            <a:extLst>
              <a:ext uri="{FF2B5EF4-FFF2-40B4-BE49-F238E27FC236}">
                <a16:creationId xmlns:a16="http://schemas.microsoft.com/office/drawing/2014/main" xmlns="" id="{17281AEF-A236-E34D-933E-F787F9CC35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9547" t="6027" r="22912"/>
          <a:stretch/>
        </p:blipFill>
        <p:spPr>
          <a:xfrm>
            <a:off x="457199" y="315537"/>
            <a:ext cx="466715" cy="542706"/>
          </a:xfrm>
          <a:prstGeom prst="rect">
            <a:avLst/>
          </a:prstGeom>
        </p:spPr>
      </p:pic>
      <p:sp>
        <p:nvSpPr>
          <p:cNvPr id="31" name="Rectangle 30">
            <a:extLst>
              <a:ext uri="{FF2B5EF4-FFF2-40B4-BE49-F238E27FC236}">
                <a16:creationId xmlns="" xmlns:a16="http://schemas.microsoft.com/office/drawing/2014/main" id="{CF6BDEC5-C6E5-4514-81F5-10DF41A00B95}"/>
              </a:ext>
            </a:extLst>
          </p:cNvPr>
          <p:cNvSpPr/>
          <p:nvPr/>
        </p:nvSpPr>
        <p:spPr>
          <a:xfrm>
            <a:off x="722078"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Harris’ Ambition</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US" sz="1100" dirty="0" smtClean="0">
                <a:solidFill>
                  <a:srgbClr val="702082"/>
                </a:solidFill>
                <a:cs typeface="Arial" panose="020B0604020202020204" pitchFamily="34" charset="0"/>
              </a:rPr>
              <a:t>x</a:t>
            </a:r>
          </a:p>
          <a:p>
            <a:pPr marL="231775" indent="-119063">
              <a:lnSpc>
                <a:spcPts val="1300"/>
              </a:lnSpc>
              <a:spcAft>
                <a:spcPts val="300"/>
              </a:spcAft>
              <a:buClr>
                <a:srgbClr val="702082"/>
              </a:buClr>
              <a:buSzPct val="125000"/>
              <a:buFont typeface="Wingdings" panose="05000000000000000000" pitchFamily="2" charset="2"/>
              <a:buChar char="§"/>
            </a:pPr>
            <a:endParaRPr lang="en-CA" sz="1100" dirty="0">
              <a:solidFill>
                <a:srgbClr val="702082"/>
              </a:solidFill>
              <a:cs typeface="Arial" panose="020B0604020202020204" pitchFamily="34" charset="0"/>
            </a:endParaRPr>
          </a:p>
          <a:p>
            <a:pPr marL="231775" indent="-119063">
              <a:lnSpc>
                <a:spcPts val="1300"/>
              </a:lnSpc>
              <a:spcAft>
                <a:spcPts val="300"/>
              </a:spcAft>
              <a:buClr>
                <a:srgbClr val="702082"/>
              </a:buClr>
              <a:buSzPct val="125000"/>
              <a:buFont typeface="Wingdings" panose="05000000000000000000" pitchFamily="2" charset="2"/>
              <a:buChar char="§"/>
            </a:pPr>
            <a:endParaRPr lang="en-US" sz="1100" dirty="0">
              <a:solidFill>
                <a:srgbClr val="702082"/>
              </a:solidFill>
              <a:cs typeface="Arial" panose="020B0604020202020204" pitchFamily="34" charset="0"/>
            </a:endParaRPr>
          </a:p>
        </p:txBody>
      </p:sp>
      <p:sp>
        <p:nvSpPr>
          <p:cNvPr id="32" name="Rectangle 31">
            <a:extLst>
              <a:ext uri="{FF2B5EF4-FFF2-40B4-BE49-F238E27FC236}">
                <a16:creationId xmlns="" xmlns:a16="http://schemas.microsoft.com/office/drawing/2014/main" id="{CF6BDEC5-C6E5-4514-81F5-10DF41A00B95}"/>
              </a:ext>
            </a:extLst>
          </p:cNvPr>
          <p:cNvSpPr/>
          <p:nvPr/>
        </p:nvSpPr>
        <p:spPr>
          <a:xfrm>
            <a:off x="6269116"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Willis Towers Watson Perspective </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GB" sz="1100" dirty="0" smtClean="0">
                <a:solidFill>
                  <a:srgbClr val="702082"/>
                </a:solidFill>
                <a:cs typeface="Arial" panose="020B0604020202020204" pitchFamily="34" charset="0"/>
              </a:rPr>
              <a:t>x</a:t>
            </a:r>
            <a:endParaRPr lang="en-CA" sz="1100" dirty="0" smtClean="0">
              <a:solidFill>
                <a:srgbClr val="702082"/>
              </a:solidFill>
              <a:cs typeface="Arial" panose="020B0604020202020204" pitchFamily="34" charset="0"/>
            </a:endParaRPr>
          </a:p>
          <a:p>
            <a:pPr marL="112712">
              <a:lnSpc>
                <a:spcPts val="1300"/>
              </a:lnSpc>
              <a:spcAft>
                <a:spcPts val="300"/>
              </a:spcAft>
              <a:buClr>
                <a:srgbClr val="702082"/>
              </a:buClr>
              <a:buSzPct val="125000"/>
            </a:pPr>
            <a:endParaRPr lang="en-CA" sz="1100" dirty="0" smtClean="0">
              <a:solidFill>
                <a:srgbClr val="702082"/>
              </a:solidFill>
              <a:cs typeface="Arial" panose="020B0604020202020204" pitchFamily="34" charset="0"/>
            </a:endParaRPr>
          </a:p>
          <a:p>
            <a:pPr marL="284163" indent="-171450">
              <a:lnSpc>
                <a:spcPts val="1300"/>
              </a:lnSpc>
              <a:buClr>
                <a:srgbClr val="702082"/>
              </a:buClr>
              <a:buFont typeface="Arial" panose="020B0604020202020204" pitchFamily="34" charset="0"/>
              <a:buChar char="•"/>
            </a:pPr>
            <a:endParaRPr lang="en-US" sz="1100" dirty="0">
              <a:solidFill>
                <a:srgbClr val="702082"/>
              </a:solidFill>
              <a:cs typeface="Arial" panose="020B0604020202020204" pitchFamily="34" charset="0"/>
            </a:endParaRPr>
          </a:p>
        </p:txBody>
      </p:sp>
      <p:sp>
        <p:nvSpPr>
          <p:cNvPr id="41" name="Rectangle 40"/>
          <p:cNvSpPr/>
          <p:nvPr/>
        </p:nvSpPr>
        <p:spPr>
          <a:xfrm>
            <a:off x="6269116" y="3106492"/>
            <a:ext cx="5643487" cy="307777"/>
          </a:xfrm>
          <a:prstGeom prst="rect">
            <a:avLst/>
          </a:prstGeom>
        </p:spPr>
        <p:txBody>
          <a:bodyPr wrap="square">
            <a:spAutoFit/>
          </a:bodyPr>
          <a:lstStyle/>
          <a:p>
            <a:pPr>
              <a:defRPr/>
            </a:pPr>
            <a:r>
              <a:rPr lang="en-CA" sz="1400" b="1" dirty="0" smtClean="0">
                <a:solidFill>
                  <a:srgbClr val="702082"/>
                </a:solidFill>
              </a:rPr>
              <a:t>Screen shots to illustrate our tools/approaches/IC</a:t>
            </a:r>
            <a:endParaRPr lang="en-US" sz="1400" b="1" dirty="0">
              <a:solidFill>
                <a:srgbClr val="702082"/>
              </a:solidFill>
            </a:endParaRPr>
          </a:p>
        </p:txBody>
      </p:sp>
      <p:sp>
        <p:nvSpPr>
          <p:cNvPr id="25" name="Slide Number Placeholder 3"/>
          <p:cNvSpPr>
            <a:spLocks noGrp="1"/>
          </p:cNvSpPr>
          <p:nvPr>
            <p:ph type="sldNum" sz="quarter" idx="4294967295"/>
          </p:nvPr>
        </p:nvSpPr>
        <p:spPr>
          <a:xfrm>
            <a:off x="11201400" y="6446520"/>
            <a:ext cx="508000" cy="138499"/>
          </a:xfrm>
          <a:prstGeom prst="rect">
            <a:avLst/>
          </a:prstGeom>
        </p:spPr>
        <p:txBody>
          <a:bodyPr/>
          <a:lstStyle/>
          <a:p>
            <a:r>
              <a:rPr lang="en-US" dirty="0" smtClean="0">
                <a:solidFill>
                  <a:prstClr val="black"/>
                </a:solidFill>
              </a:rPr>
              <a:t>14</a:t>
            </a:r>
            <a:endParaRPr lang="en-US" dirty="0">
              <a:solidFill>
                <a:prstClr val="black"/>
              </a:solidFill>
            </a:endParaRPr>
          </a:p>
        </p:txBody>
      </p:sp>
    </p:spTree>
    <p:custDataLst>
      <p:tags r:id="rId1"/>
    </p:custDataLst>
    <p:extLst>
      <p:ext uri="{BB962C8B-B14F-4D97-AF65-F5344CB8AC3E}">
        <p14:creationId xmlns:p14="http://schemas.microsoft.com/office/powerpoint/2010/main" val="3135243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44286" y="916097"/>
            <a:ext cx="11103428" cy="1769046"/>
            <a:chOff x="538019" y="916097"/>
            <a:chExt cx="11103428" cy="1769046"/>
          </a:xfrm>
        </p:grpSpPr>
        <p:pic>
          <p:nvPicPr>
            <p:cNvPr id="28" name="Picture 27"/>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l="-74" t="25501" r="-132" b="46116"/>
            <a:stretch/>
          </p:blipFill>
          <p:spPr>
            <a:xfrm>
              <a:off x="538019" y="916097"/>
              <a:ext cx="11103428" cy="1769046"/>
            </a:xfrm>
            <a:prstGeom prst="rect">
              <a:avLst/>
            </a:prstGeom>
          </p:spPr>
        </p:pic>
        <p:cxnSp>
          <p:nvCxnSpPr>
            <p:cNvPr id="30" name="Straight Connector 29"/>
            <p:cNvCxnSpPr/>
            <p:nvPr/>
          </p:nvCxnSpPr>
          <p:spPr>
            <a:xfrm>
              <a:off x="6120518" y="1305343"/>
              <a:ext cx="0" cy="1156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457200" y="2979659"/>
            <a:ext cx="5599215" cy="3230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itle 6"/>
          <p:cNvSpPr>
            <a:spLocks noGrp="1"/>
          </p:cNvSpPr>
          <p:nvPr>
            <p:ph type="title"/>
            <p:custDataLst>
              <p:tags r:id="rId2"/>
            </p:custDataLst>
          </p:nvPr>
        </p:nvSpPr>
        <p:spPr>
          <a:xfrm>
            <a:off x="972538" y="457201"/>
            <a:ext cx="10609862" cy="307777"/>
          </a:xfrm>
        </p:spPr>
        <p:txBody>
          <a:bodyPr/>
          <a:lstStyle/>
          <a:p>
            <a:r>
              <a:rPr lang="en-US" dirty="0" smtClean="0"/>
              <a:t>Sprint 2: Establish – establish groups, communications and the plan</a:t>
            </a:r>
            <a:endParaRPr lang="en-US" dirty="0"/>
          </a:p>
        </p:txBody>
      </p:sp>
      <p:sp>
        <p:nvSpPr>
          <p:cNvPr id="3" name="Footer Placeholder 2"/>
          <p:cNvSpPr>
            <a:spLocks noGrp="1"/>
          </p:cNvSpPr>
          <p:nvPr>
            <p:ph type="ftr" sz="quarter" idx="3"/>
          </p:nvPr>
        </p:nvSpPr>
        <p:spPr/>
        <p:txBody>
          <a:bodyPr/>
          <a:lstStyle/>
          <a:p>
            <a:r>
              <a:rPr lang="en-US" smtClean="0">
                <a:solidFill>
                  <a:prstClr val="black"/>
                </a:solidFill>
              </a:rPr>
              <a:t>© 2019 Willis Towers Watson. All rights reserved. Proprietary and Confidential. For Willis Towers Watson and Willis Towers Watson client use only.</a:t>
            </a:r>
            <a:endParaRPr lang="en-US" dirty="0">
              <a:solidFill>
                <a:prstClr val="black"/>
              </a:solidFill>
            </a:endParaRPr>
          </a:p>
        </p:txBody>
      </p:sp>
      <p:sp>
        <p:nvSpPr>
          <p:cNvPr id="11" name="Path"/>
          <p:cNvSpPr/>
          <p:nvPr/>
        </p:nvSpPr>
        <p:spPr>
          <a:xfrm>
            <a:off x="1973263" y="6631921"/>
            <a:ext cx="5570444" cy="225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endParaRPr lang="en-GB" sz="700" b="1" dirty="0">
              <a:solidFill>
                <a:prstClr val="black"/>
              </a:solidFill>
            </a:endParaRPr>
          </a:p>
        </p:txBody>
      </p:sp>
      <p:grpSp>
        <p:nvGrpSpPr>
          <p:cNvPr id="17" name="Gruppieren 157"/>
          <p:cNvGrpSpPr>
            <a:grpSpLocks noChangeAspect="1"/>
          </p:cNvGrpSpPr>
          <p:nvPr/>
        </p:nvGrpSpPr>
        <p:grpSpPr bwMode="gray">
          <a:xfrm>
            <a:off x="5355771" y="3122031"/>
            <a:ext cx="505360" cy="432487"/>
            <a:chOff x="3753880" y="-405408"/>
            <a:chExt cx="789530" cy="675680"/>
          </a:xfrm>
          <a:solidFill>
            <a:schemeClr val="tx1">
              <a:lumMod val="85000"/>
              <a:lumOff val="15000"/>
              <a:alpha val="24000"/>
            </a:schemeClr>
          </a:solidFill>
        </p:grpSpPr>
        <p:sp>
          <p:nvSpPr>
            <p:cNvPr id="18" name="Freeform 3175"/>
            <p:cNvSpPr>
              <a:spLocks noChangeAspect="1" noEditPoints="1"/>
            </p:cNvSpPr>
            <p:nvPr/>
          </p:nvSpPr>
          <p:spPr bwMode="gray">
            <a:xfrm>
              <a:off x="3753880" y="-270272"/>
              <a:ext cx="544115" cy="540544"/>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3175"/>
            <p:cNvSpPr>
              <a:spLocks noChangeAspect="1" noEditPoints="1"/>
            </p:cNvSpPr>
            <p:nvPr/>
          </p:nvSpPr>
          <p:spPr bwMode="gray">
            <a:xfrm>
              <a:off x="4271352" y="-405408"/>
              <a:ext cx="272058" cy="270272"/>
            </a:xfrm>
            <a:custGeom>
              <a:avLst/>
              <a:gdLst>
                <a:gd name="T0" fmla="*/ 181 w 193"/>
                <a:gd name="T1" fmla="*/ 114 h 192"/>
                <a:gd name="T2" fmla="*/ 167 w 193"/>
                <a:gd name="T3" fmla="*/ 114 h 192"/>
                <a:gd name="T4" fmla="*/ 160 w 193"/>
                <a:gd name="T5" fmla="*/ 134 h 192"/>
                <a:gd name="T6" fmla="*/ 161 w 193"/>
                <a:gd name="T7" fmla="*/ 135 h 192"/>
                <a:gd name="T8" fmla="*/ 169 w 193"/>
                <a:gd name="T9" fmla="*/ 160 h 192"/>
                <a:gd name="T10" fmla="*/ 140 w 193"/>
                <a:gd name="T11" fmla="*/ 166 h 192"/>
                <a:gd name="T12" fmla="*/ 133 w 193"/>
                <a:gd name="T13" fmla="*/ 158 h 192"/>
                <a:gd name="T14" fmla="*/ 126 w 193"/>
                <a:gd name="T15" fmla="*/ 156 h 192"/>
                <a:gd name="T16" fmla="*/ 123 w 193"/>
                <a:gd name="T17" fmla="*/ 157 h 192"/>
                <a:gd name="T18" fmla="*/ 121 w 193"/>
                <a:gd name="T19" fmla="*/ 158 h 192"/>
                <a:gd name="T20" fmla="*/ 120 w 193"/>
                <a:gd name="T21" fmla="*/ 158 h 192"/>
                <a:gd name="T22" fmla="*/ 117 w 193"/>
                <a:gd name="T23" fmla="*/ 161 h 192"/>
                <a:gd name="T24" fmla="*/ 114 w 193"/>
                <a:gd name="T25" fmla="*/ 167 h 192"/>
                <a:gd name="T26" fmla="*/ 114 w 193"/>
                <a:gd name="T27" fmla="*/ 176 h 192"/>
                <a:gd name="T28" fmla="*/ 91 w 193"/>
                <a:gd name="T29" fmla="*/ 192 h 192"/>
                <a:gd name="T30" fmla="*/ 78 w 193"/>
                <a:gd name="T31" fmla="*/ 170 h 192"/>
                <a:gd name="T32" fmla="*/ 78 w 193"/>
                <a:gd name="T33" fmla="*/ 167 h 192"/>
                <a:gd name="T34" fmla="*/ 65 w 193"/>
                <a:gd name="T35" fmla="*/ 157 h 192"/>
                <a:gd name="T36" fmla="*/ 64 w 193"/>
                <a:gd name="T37" fmla="*/ 157 h 192"/>
                <a:gd name="T38" fmla="*/ 63 w 193"/>
                <a:gd name="T39" fmla="*/ 157 h 192"/>
                <a:gd name="T40" fmla="*/ 61 w 193"/>
                <a:gd name="T41" fmla="*/ 158 h 192"/>
                <a:gd name="T42" fmla="*/ 60 w 193"/>
                <a:gd name="T43" fmla="*/ 158 h 192"/>
                <a:gd name="T44" fmla="*/ 59 w 193"/>
                <a:gd name="T45" fmla="*/ 159 h 192"/>
                <a:gd name="T46" fmla="*/ 32 w 193"/>
                <a:gd name="T47" fmla="*/ 168 h 192"/>
                <a:gd name="T48" fmla="*/ 27 w 193"/>
                <a:gd name="T49" fmla="*/ 140 h 192"/>
                <a:gd name="T50" fmla="*/ 33 w 193"/>
                <a:gd name="T51" fmla="*/ 133 h 192"/>
                <a:gd name="T52" fmla="*/ 36 w 193"/>
                <a:gd name="T53" fmla="*/ 126 h 192"/>
                <a:gd name="T54" fmla="*/ 26 w 193"/>
                <a:gd name="T55" fmla="*/ 114 h 192"/>
                <a:gd name="T56" fmla="*/ 12 w 193"/>
                <a:gd name="T57" fmla="*/ 114 h 192"/>
                <a:gd name="T58" fmla="*/ 12 w 193"/>
                <a:gd name="T59" fmla="*/ 78 h 192"/>
                <a:gd name="T60" fmla="*/ 25 w 193"/>
                <a:gd name="T61" fmla="*/ 78 h 192"/>
                <a:gd name="T62" fmla="*/ 32 w 193"/>
                <a:gd name="T63" fmla="*/ 74 h 192"/>
                <a:gd name="T64" fmla="*/ 36 w 193"/>
                <a:gd name="T65" fmla="*/ 64 h 192"/>
                <a:gd name="T66" fmla="*/ 35 w 193"/>
                <a:gd name="T67" fmla="*/ 62 h 192"/>
                <a:gd name="T68" fmla="*/ 35 w 193"/>
                <a:gd name="T69" fmla="*/ 61 h 192"/>
                <a:gd name="T70" fmla="*/ 34 w 193"/>
                <a:gd name="T71" fmla="*/ 59 h 192"/>
                <a:gd name="T72" fmla="*/ 33 w 193"/>
                <a:gd name="T73" fmla="*/ 58 h 192"/>
                <a:gd name="T74" fmla="*/ 27 w 193"/>
                <a:gd name="T75" fmla="*/ 52 h 192"/>
                <a:gd name="T76" fmla="*/ 32 w 193"/>
                <a:gd name="T77" fmla="*/ 24 h 192"/>
                <a:gd name="T78" fmla="*/ 57 w 193"/>
                <a:gd name="T79" fmla="*/ 31 h 192"/>
                <a:gd name="T80" fmla="*/ 74 w 193"/>
                <a:gd name="T81" fmla="*/ 33 h 192"/>
                <a:gd name="T82" fmla="*/ 78 w 193"/>
                <a:gd name="T83" fmla="*/ 28 h 192"/>
                <a:gd name="T84" fmla="*/ 78 w 193"/>
                <a:gd name="T85" fmla="*/ 27 h 192"/>
                <a:gd name="T86" fmla="*/ 78 w 193"/>
                <a:gd name="T87" fmla="*/ 25 h 192"/>
                <a:gd name="T88" fmla="*/ 78 w 193"/>
                <a:gd name="T89" fmla="*/ 25 h 192"/>
                <a:gd name="T90" fmla="*/ 78 w 193"/>
                <a:gd name="T91" fmla="*/ 12 h 192"/>
                <a:gd name="T92" fmla="*/ 114 w 193"/>
                <a:gd name="T93" fmla="*/ 12 h 192"/>
                <a:gd name="T94" fmla="*/ 114 w 193"/>
                <a:gd name="T95" fmla="*/ 25 h 192"/>
                <a:gd name="T96" fmla="*/ 134 w 193"/>
                <a:gd name="T97" fmla="*/ 33 h 192"/>
                <a:gd name="T98" fmla="*/ 140 w 193"/>
                <a:gd name="T99" fmla="*/ 26 h 192"/>
                <a:gd name="T100" fmla="*/ 169 w 193"/>
                <a:gd name="T101" fmla="*/ 32 h 192"/>
                <a:gd name="T102" fmla="*/ 161 w 193"/>
                <a:gd name="T103" fmla="*/ 56 h 192"/>
                <a:gd name="T104" fmla="*/ 157 w 193"/>
                <a:gd name="T105" fmla="*/ 66 h 192"/>
                <a:gd name="T106" fmla="*/ 168 w 193"/>
                <a:gd name="T107" fmla="*/ 78 h 192"/>
                <a:gd name="T108" fmla="*/ 177 w 193"/>
                <a:gd name="T109" fmla="*/ 78 h 192"/>
                <a:gd name="T110" fmla="*/ 96 w 193"/>
                <a:gd name="T111" fmla="*/ 66 h 192"/>
                <a:gd name="T112" fmla="*/ 127 w 193"/>
                <a:gd name="T11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92">
                  <a:moveTo>
                    <a:pt x="193" y="90"/>
                  </a:moveTo>
                  <a:cubicBezTo>
                    <a:pt x="193" y="102"/>
                    <a:pt x="193" y="102"/>
                    <a:pt x="193" y="102"/>
                  </a:cubicBezTo>
                  <a:cubicBezTo>
                    <a:pt x="192" y="108"/>
                    <a:pt x="187" y="113"/>
                    <a:pt x="181" y="114"/>
                  </a:cubicBezTo>
                  <a:cubicBezTo>
                    <a:pt x="177" y="114"/>
                    <a:pt x="177" y="114"/>
                    <a:pt x="177" y="114"/>
                  </a:cubicBezTo>
                  <a:cubicBezTo>
                    <a:pt x="170" y="114"/>
                    <a:pt x="170" y="114"/>
                    <a:pt x="170" y="114"/>
                  </a:cubicBezTo>
                  <a:cubicBezTo>
                    <a:pt x="167" y="114"/>
                    <a:pt x="167" y="114"/>
                    <a:pt x="167" y="114"/>
                  </a:cubicBezTo>
                  <a:cubicBezTo>
                    <a:pt x="166" y="114"/>
                    <a:pt x="165" y="115"/>
                    <a:pt x="164" y="115"/>
                  </a:cubicBezTo>
                  <a:cubicBezTo>
                    <a:pt x="163" y="116"/>
                    <a:pt x="162" y="116"/>
                    <a:pt x="160" y="118"/>
                  </a:cubicBezTo>
                  <a:cubicBezTo>
                    <a:pt x="156" y="122"/>
                    <a:pt x="156" y="129"/>
                    <a:pt x="160" y="134"/>
                  </a:cubicBezTo>
                  <a:cubicBezTo>
                    <a:pt x="160" y="134"/>
                    <a:pt x="160" y="134"/>
                    <a:pt x="160" y="134"/>
                  </a:cubicBezTo>
                  <a:cubicBezTo>
                    <a:pt x="160" y="134"/>
                    <a:pt x="160" y="134"/>
                    <a:pt x="160" y="134"/>
                  </a:cubicBezTo>
                  <a:cubicBezTo>
                    <a:pt x="161" y="135"/>
                    <a:pt x="161" y="135"/>
                    <a:pt x="161" y="135"/>
                  </a:cubicBezTo>
                  <a:cubicBezTo>
                    <a:pt x="166" y="140"/>
                    <a:pt x="166" y="140"/>
                    <a:pt x="166" y="140"/>
                  </a:cubicBezTo>
                  <a:cubicBezTo>
                    <a:pt x="169" y="143"/>
                    <a:pt x="169" y="143"/>
                    <a:pt x="169" y="143"/>
                  </a:cubicBezTo>
                  <a:cubicBezTo>
                    <a:pt x="173" y="148"/>
                    <a:pt x="173" y="155"/>
                    <a:pt x="169" y="160"/>
                  </a:cubicBezTo>
                  <a:cubicBezTo>
                    <a:pt x="161" y="168"/>
                    <a:pt x="161" y="168"/>
                    <a:pt x="161" y="168"/>
                  </a:cubicBezTo>
                  <a:cubicBezTo>
                    <a:pt x="155" y="172"/>
                    <a:pt x="148" y="172"/>
                    <a:pt x="143" y="168"/>
                  </a:cubicBezTo>
                  <a:cubicBezTo>
                    <a:pt x="140" y="166"/>
                    <a:pt x="140" y="166"/>
                    <a:pt x="140" y="166"/>
                  </a:cubicBezTo>
                  <a:cubicBezTo>
                    <a:pt x="136" y="161"/>
                    <a:pt x="136" y="161"/>
                    <a:pt x="136" y="161"/>
                  </a:cubicBezTo>
                  <a:cubicBezTo>
                    <a:pt x="134" y="159"/>
                    <a:pt x="134" y="159"/>
                    <a:pt x="134" y="159"/>
                  </a:cubicBezTo>
                  <a:cubicBezTo>
                    <a:pt x="133" y="159"/>
                    <a:pt x="133" y="158"/>
                    <a:pt x="133" y="158"/>
                  </a:cubicBezTo>
                  <a:cubicBezTo>
                    <a:pt x="131" y="157"/>
                    <a:pt x="129" y="157"/>
                    <a:pt x="127" y="156"/>
                  </a:cubicBezTo>
                  <a:cubicBezTo>
                    <a:pt x="127" y="156"/>
                    <a:pt x="127" y="156"/>
                    <a:pt x="127" y="156"/>
                  </a:cubicBezTo>
                  <a:cubicBezTo>
                    <a:pt x="127" y="156"/>
                    <a:pt x="127" y="156"/>
                    <a:pt x="126" y="156"/>
                  </a:cubicBezTo>
                  <a:cubicBezTo>
                    <a:pt x="126" y="156"/>
                    <a:pt x="126" y="156"/>
                    <a:pt x="126" y="156"/>
                  </a:cubicBezTo>
                  <a:cubicBezTo>
                    <a:pt x="126" y="156"/>
                    <a:pt x="126" y="156"/>
                    <a:pt x="126" y="156"/>
                  </a:cubicBezTo>
                  <a:cubicBezTo>
                    <a:pt x="125" y="156"/>
                    <a:pt x="124" y="157"/>
                    <a:pt x="123" y="157"/>
                  </a:cubicBezTo>
                  <a:cubicBezTo>
                    <a:pt x="123" y="157"/>
                    <a:pt x="123" y="157"/>
                    <a:pt x="123" y="157"/>
                  </a:cubicBezTo>
                  <a:cubicBezTo>
                    <a:pt x="122" y="157"/>
                    <a:pt x="122" y="157"/>
                    <a:pt x="121" y="158"/>
                  </a:cubicBezTo>
                  <a:cubicBezTo>
                    <a:pt x="121" y="158"/>
                    <a:pt x="121" y="158"/>
                    <a:pt x="121" y="158"/>
                  </a:cubicBezTo>
                  <a:cubicBezTo>
                    <a:pt x="121" y="158"/>
                    <a:pt x="121" y="158"/>
                    <a:pt x="121" y="158"/>
                  </a:cubicBezTo>
                  <a:cubicBezTo>
                    <a:pt x="121" y="158"/>
                    <a:pt x="121" y="158"/>
                    <a:pt x="121" y="158"/>
                  </a:cubicBezTo>
                  <a:cubicBezTo>
                    <a:pt x="121" y="158"/>
                    <a:pt x="120" y="158"/>
                    <a:pt x="120" y="158"/>
                  </a:cubicBezTo>
                  <a:cubicBezTo>
                    <a:pt x="120" y="158"/>
                    <a:pt x="120" y="158"/>
                    <a:pt x="120" y="158"/>
                  </a:cubicBezTo>
                  <a:cubicBezTo>
                    <a:pt x="119" y="159"/>
                    <a:pt x="118" y="160"/>
                    <a:pt x="118" y="160"/>
                  </a:cubicBezTo>
                  <a:cubicBezTo>
                    <a:pt x="117" y="160"/>
                    <a:pt x="117" y="161"/>
                    <a:pt x="117" y="161"/>
                  </a:cubicBezTo>
                  <a:cubicBezTo>
                    <a:pt x="117" y="161"/>
                    <a:pt x="117" y="161"/>
                    <a:pt x="117" y="161"/>
                  </a:cubicBezTo>
                  <a:cubicBezTo>
                    <a:pt x="116" y="163"/>
                    <a:pt x="115" y="165"/>
                    <a:pt x="114" y="167"/>
                  </a:cubicBezTo>
                  <a:cubicBezTo>
                    <a:pt x="114" y="167"/>
                    <a:pt x="114" y="167"/>
                    <a:pt x="114" y="167"/>
                  </a:cubicBezTo>
                  <a:cubicBezTo>
                    <a:pt x="114" y="167"/>
                    <a:pt x="114" y="167"/>
                    <a:pt x="114" y="167"/>
                  </a:cubicBezTo>
                  <a:cubicBezTo>
                    <a:pt x="114" y="170"/>
                    <a:pt x="114" y="170"/>
                    <a:pt x="114" y="170"/>
                  </a:cubicBezTo>
                  <a:cubicBezTo>
                    <a:pt x="114" y="176"/>
                    <a:pt x="114" y="176"/>
                    <a:pt x="114" y="176"/>
                  </a:cubicBezTo>
                  <a:cubicBezTo>
                    <a:pt x="114" y="180"/>
                    <a:pt x="114" y="180"/>
                    <a:pt x="114" y="180"/>
                  </a:cubicBezTo>
                  <a:cubicBezTo>
                    <a:pt x="114" y="187"/>
                    <a:pt x="108" y="192"/>
                    <a:pt x="102" y="192"/>
                  </a:cubicBezTo>
                  <a:cubicBezTo>
                    <a:pt x="91" y="192"/>
                    <a:pt x="91" y="192"/>
                    <a:pt x="91" y="192"/>
                  </a:cubicBezTo>
                  <a:cubicBezTo>
                    <a:pt x="84" y="192"/>
                    <a:pt x="79" y="187"/>
                    <a:pt x="78" y="180"/>
                  </a:cubicBezTo>
                  <a:cubicBezTo>
                    <a:pt x="78" y="176"/>
                    <a:pt x="78" y="176"/>
                    <a:pt x="78" y="176"/>
                  </a:cubicBezTo>
                  <a:cubicBezTo>
                    <a:pt x="78" y="170"/>
                    <a:pt x="78" y="170"/>
                    <a:pt x="78" y="170"/>
                  </a:cubicBezTo>
                  <a:cubicBezTo>
                    <a:pt x="78" y="170"/>
                    <a:pt x="78" y="170"/>
                    <a:pt x="78" y="170"/>
                  </a:cubicBezTo>
                  <a:cubicBezTo>
                    <a:pt x="78" y="167"/>
                    <a:pt x="78" y="167"/>
                    <a:pt x="78" y="167"/>
                  </a:cubicBezTo>
                  <a:cubicBezTo>
                    <a:pt x="78" y="167"/>
                    <a:pt x="78" y="167"/>
                    <a:pt x="78" y="167"/>
                  </a:cubicBezTo>
                  <a:cubicBezTo>
                    <a:pt x="78" y="164"/>
                    <a:pt x="77" y="162"/>
                    <a:pt x="75" y="160"/>
                  </a:cubicBezTo>
                  <a:cubicBezTo>
                    <a:pt x="72" y="157"/>
                    <a:pt x="69" y="156"/>
                    <a:pt x="66" y="156"/>
                  </a:cubicBezTo>
                  <a:cubicBezTo>
                    <a:pt x="65" y="157"/>
                    <a:pt x="65" y="157"/>
                    <a:pt x="65" y="157"/>
                  </a:cubicBezTo>
                  <a:cubicBezTo>
                    <a:pt x="65" y="157"/>
                    <a:pt x="65" y="157"/>
                    <a:pt x="65" y="157"/>
                  </a:cubicBezTo>
                  <a:cubicBezTo>
                    <a:pt x="64" y="157"/>
                    <a:pt x="64" y="157"/>
                    <a:pt x="64" y="157"/>
                  </a:cubicBezTo>
                  <a:cubicBezTo>
                    <a:pt x="64" y="157"/>
                    <a:pt x="64" y="157"/>
                    <a:pt x="64" y="157"/>
                  </a:cubicBezTo>
                  <a:cubicBezTo>
                    <a:pt x="63" y="157"/>
                    <a:pt x="63" y="157"/>
                    <a:pt x="63" y="157"/>
                  </a:cubicBezTo>
                  <a:cubicBezTo>
                    <a:pt x="63" y="157"/>
                    <a:pt x="63" y="157"/>
                    <a:pt x="63" y="157"/>
                  </a:cubicBezTo>
                  <a:cubicBezTo>
                    <a:pt x="63" y="157"/>
                    <a:pt x="63" y="157"/>
                    <a:pt x="63" y="157"/>
                  </a:cubicBezTo>
                  <a:cubicBezTo>
                    <a:pt x="63" y="157"/>
                    <a:pt x="63" y="157"/>
                    <a:pt x="63" y="157"/>
                  </a:cubicBezTo>
                  <a:cubicBezTo>
                    <a:pt x="62" y="157"/>
                    <a:pt x="62" y="157"/>
                    <a:pt x="62" y="157"/>
                  </a:cubicBezTo>
                  <a:cubicBezTo>
                    <a:pt x="62" y="157"/>
                    <a:pt x="61" y="158"/>
                    <a:pt x="61" y="158"/>
                  </a:cubicBezTo>
                  <a:cubicBezTo>
                    <a:pt x="61" y="158"/>
                    <a:pt x="61" y="158"/>
                    <a:pt x="61" y="158"/>
                  </a:cubicBezTo>
                  <a:cubicBezTo>
                    <a:pt x="61" y="158"/>
                    <a:pt x="60" y="158"/>
                    <a:pt x="60" y="158"/>
                  </a:cubicBezTo>
                  <a:cubicBezTo>
                    <a:pt x="60" y="158"/>
                    <a:pt x="60" y="158"/>
                    <a:pt x="60" y="158"/>
                  </a:cubicBezTo>
                  <a:cubicBezTo>
                    <a:pt x="59" y="159"/>
                    <a:pt x="59" y="159"/>
                    <a:pt x="59" y="159"/>
                  </a:cubicBezTo>
                  <a:cubicBezTo>
                    <a:pt x="59" y="159"/>
                    <a:pt x="59" y="159"/>
                    <a:pt x="59" y="159"/>
                  </a:cubicBezTo>
                  <a:cubicBezTo>
                    <a:pt x="59" y="159"/>
                    <a:pt x="59" y="159"/>
                    <a:pt x="59" y="159"/>
                  </a:cubicBezTo>
                  <a:cubicBezTo>
                    <a:pt x="52" y="166"/>
                    <a:pt x="52" y="166"/>
                    <a:pt x="52" y="166"/>
                  </a:cubicBezTo>
                  <a:cubicBezTo>
                    <a:pt x="50" y="168"/>
                    <a:pt x="50" y="168"/>
                    <a:pt x="50" y="168"/>
                  </a:cubicBezTo>
                  <a:cubicBezTo>
                    <a:pt x="44" y="172"/>
                    <a:pt x="37" y="172"/>
                    <a:pt x="32" y="168"/>
                  </a:cubicBezTo>
                  <a:cubicBezTo>
                    <a:pt x="24" y="160"/>
                    <a:pt x="24" y="160"/>
                    <a:pt x="24" y="160"/>
                  </a:cubicBezTo>
                  <a:cubicBezTo>
                    <a:pt x="20" y="155"/>
                    <a:pt x="20" y="148"/>
                    <a:pt x="24" y="143"/>
                  </a:cubicBezTo>
                  <a:cubicBezTo>
                    <a:pt x="27" y="140"/>
                    <a:pt x="27" y="140"/>
                    <a:pt x="27" y="140"/>
                  </a:cubicBezTo>
                  <a:cubicBezTo>
                    <a:pt x="31" y="135"/>
                    <a:pt x="31" y="135"/>
                    <a:pt x="31" y="135"/>
                  </a:cubicBezTo>
                  <a:cubicBezTo>
                    <a:pt x="31" y="135"/>
                    <a:pt x="31" y="135"/>
                    <a:pt x="31" y="135"/>
                  </a:cubicBezTo>
                  <a:cubicBezTo>
                    <a:pt x="33" y="133"/>
                    <a:pt x="33" y="133"/>
                    <a:pt x="33" y="133"/>
                  </a:cubicBezTo>
                  <a:cubicBezTo>
                    <a:pt x="33" y="133"/>
                    <a:pt x="33" y="133"/>
                    <a:pt x="33" y="133"/>
                  </a:cubicBezTo>
                  <a:cubicBezTo>
                    <a:pt x="35" y="131"/>
                    <a:pt x="36" y="129"/>
                    <a:pt x="36" y="126"/>
                  </a:cubicBezTo>
                  <a:cubicBezTo>
                    <a:pt x="36" y="126"/>
                    <a:pt x="36" y="126"/>
                    <a:pt x="36" y="126"/>
                  </a:cubicBezTo>
                  <a:cubicBezTo>
                    <a:pt x="36" y="121"/>
                    <a:pt x="32" y="116"/>
                    <a:pt x="27" y="115"/>
                  </a:cubicBezTo>
                  <a:cubicBezTo>
                    <a:pt x="27" y="114"/>
                    <a:pt x="27" y="114"/>
                    <a:pt x="27" y="114"/>
                  </a:cubicBezTo>
                  <a:cubicBezTo>
                    <a:pt x="27" y="114"/>
                    <a:pt x="26" y="114"/>
                    <a:pt x="26" y="114"/>
                  </a:cubicBezTo>
                  <a:cubicBezTo>
                    <a:pt x="26" y="114"/>
                    <a:pt x="26" y="114"/>
                    <a:pt x="25" y="114"/>
                  </a:cubicBezTo>
                  <a:cubicBezTo>
                    <a:pt x="16" y="114"/>
                    <a:pt x="16" y="114"/>
                    <a:pt x="16" y="114"/>
                  </a:cubicBezTo>
                  <a:cubicBezTo>
                    <a:pt x="12" y="114"/>
                    <a:pt x="12" y="114"/>
                    <a:pt x="12" y="114"/>
                  </a:cubicBezTo>
                  <a:cubicBezTo>
                    <a:pt x="6" y="113"/>
                    <a:pt x="1" y="108"/>
                    <a:pt x="0" y="102"/>
                  </a:cubicBezTo>
                  <a:cubicBezTo>
                    <a:pt x="0" y="90"/>
                    <a:pt x="0" y="90"/>
                    <a:pt x="0" y="90"/>
                  </a:cubicBezTo>
                  <a:cubicBezTo>
                    <a:pt x="1" y="84"/>
                    <a:pt x="6" y="79"/>
                    <a:pt x="12" y="78"/>
                  </a:cubicBezTo>
                  <a:cubicBezTo>
                    <a:pt x="16" y="78"/>
                    <a:pt x="16" y="78"/>
                    <a:pt x="16" y="78"/>
                  </a:cubicBezTo>
                  <a:cubicBezTo>
                    <a:pt x="22" y="78"/>
                    <a:pt x="22" y="78"/>
                    <a:pt x="22" y="78"/>
                  </a:cubicBezTo>
                  <a:cubicBezTo>
                    <a:pt x="25" y="78"/>
                    <a:pt x="25" y="78"/>
                    <a:pt x="25" y="78"/>
                  </a:cubicBezTo>
                  <a:cubicBezTo>
                    <a:pt x="28" y="78"/>
                    <a:pt x="30" y="77"/>
                    <a:pt x="32" y="74"/>
                  </a:cubicBezTo>
                  <a:cubicBezTo>
                    <a:pt x="32" y="74"/>
                    <a:pt x="32" y="74"/>
                    <a:pt x="32" y="74"/>
                  </a:cubicBezTo>
                  <a:cubicBezTo>
                    <a:pt x="32" y="74"/>
                    <a:pt x="32" y="74"/>
                    <a:pt x="32" y="74"/>
                  </a:cubicBezTo>
                  <a:cubicBezTo>
                    <a:pt x="32" y="74"/>
                    <a:pt x="32" y="74"/>
                    <a:pt x="32" y="74"/>
                  </a:cubicBezTo>
                  <a:cubicBezTo>
                    <a:pt x="35" y="72"/>
                    <a:pt x="36" y="68"/>
                    <a:pt x="36" y="64"/>
                  </a:cubicBezTo>
                  <a:cubicBezTo>
                    <a:pt x="36" y="64"/>
                    <a:pt x="36" y="64"/>
                    <a:pt x="36" y="64"/>
                  </a:cubicBezTo>
                  <a:cubicBezTo>
                    <a:pt x="36" y="64"/>
                    <a:pt x="36" y="64"/>
                    <a:pt x="36" y="63"/>
                  </a:cubicBezTo>
                  <a:cubicBezTo>
                    <a:pt x="36" y="63"/>
                    <a:pt x="36" y="63"/>
                    <a:pt x="36" y="63"/>
                  </a:cubicBezTo>
                  <a:cubicBezTo>
                    <a:pt x="36" y="63"/>
                    <a:pt x="35" y="63"/>
                    <a:pt x="35" y="62"/>
                  </a:cubicBezTo>
                  <a:cubicBezTo>
                    <a:pt x="35" y="62"/>
                    <a:pt x="35" y="62"/>
                    <a:pt x="35" y="62"/>
                  </a:cubicBezTo>
                  <a:cubicBezTo>
                    <a:pt x="35" y="62"/>
                    <a:pt x="35" y="62"/>
                    <a:pt x="35" y="61"/>
                  </a:cubicBezTo>
                  <a:cubicBezTo>
                    <a:pt x="35" y="61"/>
                    <a:pt x="35" y="61"/>
                    <a:pt x="35" y="61"/>
                  </a:cubicBezTo>
                  <a:cubicBezTo>
                    <a:pt x="35" y="61"/>
                    <a:pt x="35" y="61"/>
                    <a:pt x="35" y="60"/>
                  </a:cubicBezTo>
                  <a:cubicBezTo>
                    <a:pt x="34" y="60"/>
                    <a:pt x="34" y="60"/>
                    <a:pt x="34" y="60"/>
                  </a:cubicBezTo>
                  <a:cubicBezTo>
                    <a:pt x="34" y="60"/>
                    <a:pt x="34" y="60"/>
                    <a:pt x="34" y="59"/>
                  </a:cubicBezTo>
                  <a:cubicBezTo>
                    <a:pt x="34" y="59"/>
                    <a:pt x="34" y="59"/>
                    <a:pt x="34" y="59"/>
                  </a:cubicBezTo>
                  <a:cubicBezTo>
                    <a:pt x="34" y="59"/>
                    <a:pt x="33" y="59"/>
                    <a:pt x="33" y="58"/>
                  </a:cubicBezTo>
                  <a:cubicBezTo>
                    <a:pt x="33" y="58"/>
                    <a:pt x="33" y="58"/>
                    <a:pt x="33" y="58"/>
                  </a:cubicBezTo>
                  <a:cubicBezTo>
                    <a:pt x="33" y="58"/>
                    <a:pt x="33" y="58"/>
                    <a:pt x="33" y="58"/>
                  </a:cubicBezTo>
                  <a:cubicBezTo>
                    <a:pt x="33" y="58"/>
                    <a:pt x="33" y="58"/>
                    <a:pt x="33" y="58"/>
                  </a:cubicBezTo>
                  <a:cubicBezTo>
                    <a:pt x="27" y="52"/>
                    <a:pt x="27" y="52"/>
                    <a:pt x="27" y="52"/>
                  </a:cubicBezTo>
                  <a:cubicBezTo>
                    <a:pt x="24" y="49"/>
                    <a:pt x="24" y="49"/>
                    <a:pt x="24" y="49"/>
                  </a:cubicBezTo>
                  <a:cubicBezTo>
                    <a:pt x="20" y="44"/>
                    <a:pt x="20" y="37"/>
                    <a:pt x="24" y="32"/>
                  </a:cubicBezTo>
                  <a:cubicBezTo>
                    <a:pt x="32" y="24"/>
                    <a:pt x="32" y="24"/>
                    <a:pt x="32" y="24"/>
                  </a:cubicBezTo>
                  <a:cubicBezTo>
                    <a:pt x="37" y="20"/>
                    <a:pt x="44" y="20"/>
                    <a:pt x="50" y="24"/>
                  </a:cubicBezTo>
                  <a:cubicBezTo>
                    <a:pt x="52" y="26"/>
                    <a:pt x="52" y="26"/>
                    <a:pt x="52" y="26"/>
                  </a:cubicBezTo>
                  <a:cubicBezTo>
                    <a:pt x="57" y="31"/>
                    <a:pt x="57" y="31"/>
                    <a:pt x="57" y="31"/>
                  </a:cubicBezTo>
                  <a:cubicBezTo>
                    <a:pt x="59" y="33"/>
                    <a:pt x="59" y="33"/>
                    <a:pt x="59" y="33"/>
                  </a:cubicBezTo>
                  <a:cubicBezTo>
                    <a:pt x="61" y="35"/>
                    <a:pt x="64" y="36"/>
                    <a:pt x="66" y="36"/>
                  </a:cubicBezTo>
                  <a:cubicBezTo>
                    <a:pt x="69" y="36"/>
                    <a:pt x="72" y="34"/>
                    <a:pt x="74" y="33"/>
                  </a:cubicBezTo>
                  <a:cubicBezTo>
                    <a:pt x="75" y="32"/>
                    <a:pt x="76" y="30"/>
                    <a:pt x="77" y="29"/>
                  </a:cubicBezTo>
                  <a:cubicBezTo>
                    <a:pt x="77" y="29"/>
                    <a:pt x="77" y="29"/>
                    <a:pt x="77" y="29"/>
                  </a:cubicBezTo>
                  <a:cubicBezTo>
                    <a:pt x="77" y="29"/>
                    <a:pt x="77" y="28"/>
                    <a:pt x="78" y="28"/>
                  </a:cubicBezTo>
                  <a:cubicBezTo>
                    <a:pt x="78" y="28"/>
                    <a:pt x="78" y="28"/>
                    <a:pt x="78" y="28"/>
                  </a:cubicBezTo>
                  <a:cubicBezTo>
                    <a:pt x="78" y="28"/>
                    <a:pt x="78" y="27"/>
                    <a:pt x="78" y="27"/>
                  </a:cubicBezTo>
                  <a:cubicBezTo>
                    <a:pt x="78" y="27"/>
                    <a:pt x="78" y="27"/>
                    <a:pt x="78" y="27"/>
                  </a:cubicBezTo>
                  <a:cubicBezTo>
                    <a:pt x="78" y="27"/>
                    <a:pt x="78" y="26"/>
                    <a:pt x="78" y="26"/>
                  </a:cubicBezTo>
                  <a:cubicBezTo>
                    <a:pt x="78" y="26"/>
                    <a:pt x="78" y="26"/>
                    <a:pt x="78" y="26"/>
                  </a:cubicBezTo>
                  <a:cubicBezTo>
                    <a:pt x="78" y="26"/>
                    <a:pt x="78" y="25"/>
                    <a:pt x="78" y="25"/>
                  </a:cubicBezTo>
                  <a:cubicBezTo>
                    <a:pt x="78" y="25"/>
                    <a:pt x="78" y="25"/>
                    <a:pt x="78" y="25"/>
                  </a:cubicBezTo>
                  <a:cubicBezTo>
                    <a:pt x="78" y="25"/>
                    <a:pt x="78" y="25"/>
                    <a:pt x="78" y="25"/>
                  </a:cubicBezTo>
                  <a:cubicBezTo>
                    <a:pt x="78" y="25"/>
                    <a:pt x="78" y="25"/>
                    <a:pt x="78" y="25"/>
                  </a:cubicBezTo>
                  <a:cubicBezTo>
                    <a:pt x="78" y="22"/>
                    <a:pt x="78" y="22"/>
                    <a:pt x="78" y="22"/>
                  </a:cubicBezTo>
                  <a:cubicBezTo>
                    <a:pt x="78" y="16"/>
                    <a:pt x="78" y="16"/>
                    <a:pt x="78" y="16"/>
                  </a:cubicBezTo>
                  <a:cubicBezTo>
                    <a:pt x="78" y="12"/>
                    <a:pt x="78" y="12"/>
                    <a:pt x="78" y="12"/>
                  </a:cubicBezTo>
                  <a:cubicBezTo>
                    <a:pt x="79" y="5"/>
                    <a:pt x="84" y="0"/>
                    <a:pt x="91" y="0"/>
                  </a:cubicBezTo>
                  <a:cubicBezTo>
                    <a:pt x="102" y="0"/>
                    <a:pt x="102" y="0"/>
                    <a:pt x="102" y="0"/>
                  </a:cubicBezTo>
                  <a:cubicBezTo>
                    <a:pt x="108" y="0"/>
                    <a:pt x="114" y="5"/>
                    <a:pt x="114" y="12"/>
                  </a:cubicBezTo>
                  <a:cubicBezTo>
                    <a:pt x="114" y="16"/>
                    <a:pt x="114" y="16"/>
                    <a:pt x="114" y="16"/>
                  </a:cubicBezTo>
                  <a:cubicBezTo>
                    <a:pt x="114" y="22"/>
                    <a:pt x="114" y="22"/>
                    <a:pt x="114" y="22"/>
                  </a:cubicBezTo>
                  <a:cubicBezTo>
                    <a:pt x="114" y="25"/>
                    <a:pt x="114" y="25"/>
                    <a:pt x="114" y="25"/>
                  </a:cubicBezTo>
                  <a:cubicBezTo>
                    <a:pt x="115" y="28"/>
                    <a:pt x="116" y="30"/>
                    <a:pt x="118" y="32"/>
                  </a:cubicBezTo>
                  <a:cubicBezTo>
                    <a:pt x="119" y="33"/>
                    <a:pt x="120" y="34"/>
                    <a:pt x="122" y="35"/>
                  </a:cubicBezTo>
                  <a:cubicBezTo>
                    <a:pt x="126" y="36"/>
                    <a:pt x="130" y="36"/>
                    <a:pt x="134" y="33"/>
                  </a:cubicBezTo>
                  <a:cubicBezTo>
                    <a:pt x="134" y="33"/>
                    <a:pt x="134" y="33"/>
                    <a:pt x="134" y="33"/>
                  </a:cubicBezTo>
                  <a:cubicBezTo>
                    <a:pt x="134" y="33"/>
                    <a:pt x="134" y="33"/>
                    <a:pt x="134" y="33"/>
                  </a:cubicBezTo>
                  <a:cubicBezTo>
                    <a:pt x="140" y="26"/>
                    <a:pt x="140" y="26"/>
                    <a:pt x="140" y="26"/>
                  </a:cubicBezTo>
                  <a:cubicBezTo>
                    <a:pt x="143" y="24"/>
                    <a:pt x="143" y="24"/>
                    <a:pt x="143" y="24"/>
                  </a:cubicBezTo>
                  <a:cubicBezTo>
                    <a:pt x="148" y="20"/>
                    <a:pt x="155" y="20"/>
                    <a:pt x="161" y="24"/>
                  </a:cubicBezTo>
                  <a:cubicBezTo>
                    <a:pt x="169" y="32"/>
                    <a:pt x="169" y="32"/>
                    <a:pt x="169" y="32"/>
                  </a:cubicBezTo>
                  <a:cubicBezTo>
                    <a:pt x="173" y="37"/>
                    <a:pt x="173" y="44"/>
                    <a:pt x="169" y="49"/>
                  </a:cubicBezTo>
                  <a:cubicBezTo>
                    <a:pt x="166" y="52"/>
                    <a:pt x="166" y="52"/>
                    <a:pt x="166" y="52"/>
                  </a:cubicBezTo>
                  <a:cubicBezTo>
                    <a:pt x="161" y="56"/>
                    <a:pt x="161" y="56"/>
                    <a:pt x="161" y="56"/>
                  </a:cubicBezTo>
                  <a:cubicBezTo>
                    <a:pt x="159" y="59"/>
                    <a:pt x="159" y="59"/>
                    <a:pt x="159" y="59"/>
                  </a:cubicBezTo>
                  <a:cubicBezTo>
                    <a:pt x="159" y="60"/>
                    <a:pt x="158" y="61"/>
                    <a:pt x="157" y="62"/>
                  </a:cubicBezTo>
                  <a:cubicBezTo>
                    <a:pt x="157" y="63"/>
                    <a:pt x="157" y="65"/>
                    <a:pt x="157" y="66"/>
                  </a:cubicBezTo>
                  <a:cubicBezTo>
                    <a:pt x="157" y="70"/>
                    <a:pt x="159" y="74"/>
                    <a:pt x="162" y="76"/>
                  </a:cubicBezTo>
                  <a:cubicBezTo>
                    <a:pt x="162" y="76"/>
                    <a:pt x="162" y="76"/>
                    <a:pt x="162" y="76"/>
                  </a:cubicBezTo>
                  <a:cubicBezTo>
                    <a:pt x="164" y="77"/>
                    <a:pt x="166" y="78"/>
                    <a:pt x="168" y="78"/>
                  </a:cubicBezTo>
                  <a:cubicBezTo>
                    <a:pt x="168" y="78"/>
                    <a:pt x="168" y="78"/>
                    <a:pt x="168" y="78"/>
                  </a:cubicBezTo>
                  <a:cubicBezTo>
                    <a:pt x="168" y="78"/>
                    <a:pt x="168" y="78"/>
                    <a:pt x="168" y="78"/>
                  </a:cubicBezTo>
                  <a:cubicBezTo>
                    <a:pt x="177" y="78"/>
                    <a:pt x="177" y="78"/>
                    <a:pt x="177" y="78"/>
                  </a:cubicBezTo>
                  <a:cubicBezTo>
                    <a:pt x="181" y="78"/>
                    <a:pt x="181" y="78"/>
                    <a:pt x="181" y="78"/>
                  </a:cubicBezTo>
                  <a:cubicBezTo>
                    <a:pt x="187" y="79"/>
                    <a:pt x="192" y="84"/>
                    <a:pt x="193" y="90"/>
                  </a:cubicBezTo>
                  <a:close/>
                  <a:moveTo>
                    <a:pt x="96" y="66"/>
                  </a:moveTo>
                  <a:cubicBezTo>
                    <a:pt x="80" y="66"/>
                    <a:pt x="66" y="79"/>
                    <a:pt x="66" y="96"/>
                  </a:cubicBezTo>
                  <a:cubicBezTo>
                    <a:pt x="66" y="113"/>
                    <a:pt x="80" y="126"/>
                    <a:pt x="96" y="126"/>
                  </a:cubicBezTo>
                  <a:cubicBezTo>
                    <a:pt x="113" y="126"/>
                    <a:pt x="127" y="113"/>
                    <a:pt x="127" y="96"/>
                  </a:cubicBezTo>
                  <a:cubicBezTo>
                    <a:pt x="127" y="79"/>
                    <a:pt x="113" y="66"/>
                    <a:pt x="9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Rectangle 4"/>
          <p:cNvSpPr/>
          <p:nvPr/>
        </p:nvSpPr>
        <p:spPr>
          <a:xfrm>
            <a:off x="450823" y="3019231"/>
            <a:ext cx="2043829" cy="307777"/>
          </a:xfrm>
          <a:prstGeom prst="rect">
            <a:avLst/>
          </a:prstGeom>
        </p:spPr>
        <p:txBody>
          <a:bodyPr wrap="none">
            <a:spAutoFit/>
          </a:bodyPr>
          <a:lstStyle/>
          <a:p>
            <a:pPr>
              <a:defRPr/>
            </a:pPr>
            <a:r>
              <a:rPr lang="en-US" sz="1400" b="1" dirty="0">
                <a:solidFill>
                  <a:srgbClr val="702082"/>
                </a:solidFill>
              </a:rPr>
              <a:t>How We’ll Go About It</a:t>
            </a:r>
          </a:p>
        </p:txBody>
      </p:sp>
      <p:sp>
        <p:nvSpPr>
          <p:cNvPr id="6" name="Rectangle 5"/>
          <p:cNvSpPr/>
          <p:nvPr/>
        </p:nvSpPr>
        <p:spPr>
          <a:xfrm>
            <a:off x="-136290" y="3281071"/>
            <a:ext cx="6062792" cy="259045"/>
          </a:xfrm>
          <a:prstGeom prst="rect">
            <a:avLst/>
          </a:prstGeom>
        </p:spPr>
        <p:txBody>
          <a:bodyPr wrap="square">
            <a:spAutoFit/>
          </a:bodyPr>
          <a:lstStyle/>
          <a:p>
            <a:pPr marL="801688" lvl="3" indent="-231775">
              <a:lnSpc>
                <a:spcPts val="1300"/>
              </a:lnSpc>
              <a:spcAft>
                <a:spcPts val="300"/>
              </a:spcAft>
              <a:buClr>
                <a:srgbClr val="702082"/>
              </a:buClr>
              <a:buSzPct val="125000"/>
              <a:buFont typeface="Wingdings" panose="05000000000000000000" pitchFamily="2" charset="2"/>
              <a:buChar char="§"/>
              <a:defRPr/>
            </a:pPr>
            <a:r>
              <a:rPr lang="en-GB" sz="1100" dirty="0" smtClean="0">
                <a:solidFill>
                  <a:prstClr val="black"/>
                </a:solidFill>
                <a:cs typeface="Arial" panose="020B0604020202020204" pitchFamily="34" charset="0"/>
              </a:rPr>
              <a:t>More details on what we will do based on our sprint schedule</a:t>
            </a:r>
            <a:endParaRPr lang="en-US" sz="1100" dirty="0">
              <a:solidFill>
                <a:prstClr val="black"/>
              </a:solidFill>
              <a:cs typeface="Arial" panose="020B0604020202020204" pitchFamily="34" charset="0"/>
            </a:endParaRPr>
          </a:p>
        </p:txBody>
      </p:sp>
      <p:sp>
        <p:nvSpPr>
          <p:cNvPr id="27" name="Left Bracket 11"/>
          <p:cNvSpPr/>
          <p:nvPr/>
        </p:nvSpPr>
        <p:spPr>
          <a:xfrm rot="16200000">
            <a:off x="5981497" y="-2781300"/>
            <a:ext cx="247345" cy="11295940"/>
          </a:xfrm>
          <a:custGeom>
            <a:avLst/>
            <a:gdLst>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4" fmla="*/ 116774 w 116774"/>
              <a:gd name="connsiteY4" fmla="*/ 11295940 h 11295940"/>
              <a:gd name="connsiteX0" fmla="*/ 116774 w 116774"/>
              <a:gd name="connsiteY0" fmla="*/ 11295940 h 11295940"/>
              <a:gd name="connsiteX1" fmla="*/ 0 w 116774"/>
              <a:gd name="connsiteY1" fmla="*/ 11197556 h 11295940"/>
              <a:gd name="connsiteX2" fmla="*/ 0 w 116774"/>
              <a:gd name="connsiteY2" fmla="*/ 98384 h 11295940"/>
              <a:gd name="connsiteX3" fmla="*/ 116774 w 116774"/>
              <a:gd name="connsiteY3" fmla="*/ 0 h 11295940"/>
              <a:gd name="connsiteX0" fmla="*/ 118755 w 118755"/>
              <a:gd name="connsiteY0" fmla="*/ 11295940 h 11295940"/>
              <a:gd name="connsiteX1" fmla="*/ 1981 w 118755"/>
              <a:gd name="connsiteY1" fmla="*/ 11197556 h 11295940"/>
              <a:gd name="connsiteX2" fmla="*/ 1981 w 118755"/>
              <a:gd name="connsiteY2" fmla="*/ 98384 h 11295940"/>
              <a:gd name="connsiteX3" fmla="*/ 118755 w 118755"/>
              <a:gd name="connsiteY3" fmla="*/ 0 h 11295940"/>
              <a:gd name="connsiteX4" fmla="*/ 118755 w 118755"/>
              <a:gd name="connsiteY4" fmla="*/ 11295940 h 11295940"/>
              <a:gd name="connsiteX0" fmla="*/ 118755 w 118755"/>
              <a:gd name="connsiteY0" fmla="*/ 11295940 h 11295940"/>
              <a:gd name="connsiteX1" fmla="*/ 1981 w 118755"/>
              <a:gd name="connsiteY1" fmla="*/ 11197556 h 11295940"/>
              <a:gd name="connsiteX2" fmla="*/ 0 w 118755"/>
              <a:gd name="connsiteY2" fmla="*/ 5690833 h 11295940"/>
              <a:gd name="connsiteX3" fmla="*/ 1981 w 118755"/>
              <a:gd name="connsiteY3" fmla="*/ 98384 h 11295940"/>
              <a:gd name="connsiteX4" fmla="*/ 118755 w 118755"/>
              <a:gd name="connsiteY4"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79 w 126034"/>
              <a:gd name="connsiteY2" fmla="*/ 5690833 h 11295940"/>
              <a:gd name="connsiteX3" fmla="*/ 7280 w 126034"/>
              <a:gd name="connsiteY3" fmla="*/ 5305074 h 11295940"/>
              <a:gd name="connsiteX4" fmla="*/ 9260 w 126034"/>
              <a:gd name="connsiteY4" fmla="*/ 98384 h 11295940"/>
              <a:gd name="connsiteX5" fmla="*/ 126034 w 126034"/>
              <a:gd name="connsiteY5" fmla="*/ 0 h 11295940"/>
              <a:gd name="connsiteX0" fmla="*/ 126034 w 126034"/>
              <a:gd name="connsiteY0" fmla="*/ 11295940 h 11295940"/>
              <a:gd name="connsiteX1" fmla="*/ 9260 w 126034"/>
              <a:gd name="connsiteY1" fmla="*/ 11197556 h 11295940"/>
              <a:gd name="connsiteX2" fmla="*/ 9260 w 126034"/>
              <a:gd name="connsiteY2" fmla="*/ 98384 h 11295940"/>
              <a:gd name="connsiteX3" fmla="*/ 126034 w 126034"/>
              <a:gd name="connsiteY3" fmla="*/ 0 h 11295940"/>
              <a:gd name="connsiteX4" fmla="*/ 126034 w 126034"/>
              <a:gd name="connsiteY4" fmla="*/ 11295940 h 11295940"/>
              <a:gd name="connsiteX0" fmla="*/ 126034 w 126034"/>
              <a:gd name="connsiteY0" fmla="*/ 11295940 h 11295940"/>
              <a:gd name="connsiteX1" fmla="*/ 9260 w 126034"/>
              <a:gd name="connsiteY1" fmla="*/ 11197556 h 11295940"/>
              <a:gd name="connsiteX2" fmla="*/ 7280 w 126034"/>
              <a:gd name="connsiteY2" fmla="*/ 6128983 h 11295940"/>
              <a:gd name="connsiteX3" fmla="*/ 7279 w 126034"/>
              <a:gd name="connsiteY3" fmla="*/ 5690833 h 11295940"/>
              <a:gd name="connsiteX4" fmla="*/ 7280 w 126034"/>
              <a:gd name="connsiteY4" fmla="*/ 5305074 h 11295940"/>
              <a:gd name="connsiteX5" fmla="*/ 9260 w 126034"/>
              <a:gd name="connsiteY5" fmla="*/ 98384 h 11295940"/>
              <a:gd name="connsiteX6" fmla="*/ 126034 w 126034"/>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71180 w 471180"/>
              <a:gd name="connsiteY0" fmla="*/ 11295940 h 11295940"/>
              <a:gd name="connsiteX1" fmla="*/ 354406 w 471180"/>
              <a:gd name="connsiteY1" fmla="*/ 11197556 h 11295940"/>
              <a:gd name="connsiteX2" fmla="*/ 354406 w 471180"/>
              <a:gd name="connsiteY2" fmla="*/ 98384 h 11295940"/>
              <a:gd name="connsiteX3" fmla="*/ 471180 w 471180"/>
              <a:gd name="connsiteY3" fmla="*/ 0 h 11295940"/>
              <a:gd name="connsiteX4" fmla="*/ 471180 w 471180"/>
              <a:gd name="connsiteY4" fmla="*/ 11295940 h 11295940"/>
              <a:gd name="connsiteX0" fmla="*/ 471180 w 471180"/>
              <a:gd name="connsiteY0" fmla="*/ 11295940 h 11295940"/>
              <a:gd name="connsiteX1" fmla="*/ 354406 w 471180"/>
              <a:gd name="connsiteY1" fmla="*/ 11197556 h 11295940"/>
              <a:gd name="connsiteX2" fmla="*/ 352426 w 471180"/>
              <a:gd name="connsiteY2" fmla="*/ 6128983 h 11295940"/>
              <a:gd name="connsiteX3" fmla="*/ 0 w 471180"/>
              <a:gd name="connsiteY3" fmla="*/ 5705120 h 11295940"/>
              <a:gd name="connsiteX4" fmla="*/ 352426 w 471180"/>
              <a:gd name="connsiteY4" fmla="*/ 5305074 h 11295940"/>
              <a:gd name="connsiteX5" fmla="*/ 354406 w 471180"/>
              <a:gd name="connsiteY5" fmla="*/ 98384 h 11295940"/>
              <a:gd name="connsiteX6" fmla="*/ 471180 w 471180"/>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762 w 483762"/>
              <a:gd name="connsiteY0" fmla="*/ 11295940 h 11295940"/>
              <a:gd name="connsiteX1" fmla="*/ 366988 w 483762"/>
              <a:gd name="connsiteY1" fmla="*/ 11197556 h 11295940"/>
              <a:gd name="connsiteX2" fmla="*/ 366988 w 483762"/>
              <a:gd name="connsiteY2" fmla="*/ 98384 h 11295940"/>
              <a:gd name="connsiteX3" fmla="*/ 483762 w 483762"/>
              <a:gd name="connsiteY3" fmla="*/ 0 h 11295940"/>
              <a:gd name="connsiteX4" fmla="*/ 483762 w 483762"/>
              <a:gd name="connsiteY4" fmla="*/ 11295940 h 11295940"/>
              <a:gd name="connsiteX0" fmla="*/ 483762 w 483762"/>
              <a:gd name="connsiteY0" fmla="*/ 11295940 h 11295940"/>
              <a:gd name="connsiteX1" fmla="*/ 366988 w 483762"/>
              <a:gd name="connsiteY1" fmla="*/ 11197556 h 11295940"/>
              <a:gd name="connsiteX2" fmla="*/ 365008 w 483762"/>
              <a:gd name="connsiteY2" fmla="*/ 6128983 h 11295940"/>
              <a:gd name="connsiteX3" fmla="*/ 12582 w 483762"/>
              <a:gd name="connsiteY3" fmla="*/ 5705120 h 11295940"/>
              <a:gd name="connsiteX4" fmla="*/ 365008 w 483762"/>
              <a:gd name="connsiteY4" fmla="*/ 5305074 h 11295940"/>
              <a:gd name="connsiteX5" fmla="*/ 366988 w 483762"/>
              <a:gd name="connsiteY5" fmla="*/ 98384 h 11295940"/>
              <a:gd name="connsiteX6" fmla="*/ 483762 w 483762"/>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820 w 483820"/>
              <a:gd name="connsiteY0" fmla="*/ 11295940 h 11295940"/>
              <a:gd name="connsiteX1" fmla="*/ 367046 w 483820"/>
              <a:gd name="connsiteY1" fmla="*/ 11197556 h 11295940"/>
              <a:gd name="connsiteX2" fmla="*/ 367046 w 483820"/>
              <a:gd name="connsiteY2" fmla="*/ 98384 h 11295940"/>
              <a:gd name="connsiteX3" fmla="*/ 483820 w 483820"/>
              <a:gd name="connsiteY3" fmla="*/ 0 h 11295940"/>
              <a:gd name="connsiteX4" fmla="*/ 483820 w 483820"/>
              <a:gd name="connsiteY4" fmla="*/ 11295940 h 11295940"/>
              <a:gd name="connsiteX0" fmla="*/ 483820 w 483820"/>
              <a:gd name="connsiteY0" fmla="*/ 11295940 h 11295940"/>
              <a:gd name="connsiteX1" fmla="*/ 367046 w 483820"/>
              <a:gd name="connsiteY1" fmla="*/ 11197556 h 11295940"/>
              <a:gd name="connsiteX2" fmla="*/ 365066 w 483820"/>
              <a:gd name="connsiteY2" fmla="*/ 6128983 h 11295940"/>
              <a:gd name="connsiteX3" fmla="*/ 12640 w 483820"/>
              <a:gd name="connsiteY3" fmla="*/ 5705120 h 11295940"/>
              <a:gd name="connsiteX4" fmla="*/ 365066 w 483820"/>
              <a:gd name="connsiteY4" fmla="*/ 5305074 h 11295940"/>
              <a:gd name="connsiteX5" fmla="*/ 367046 w 483820"/>
              <a:gd name="connsiteY5" fmla="*/ 98384 h 11295940"/>
              <a:gd name="connsiteX6" fmla="*/ 483820 w 483820"/>
              <a:gd name="connsiteY6" fmla="*/ 0 h 11295940"/>
              <a:gd name="connsiteX0" fmla="*/ 483538 w 483538"/>
              <a:gd name="connsiteY0" fmla="*/ 11295940 h 11295940"/>
              <a:gd name="connsiteX1" fmla="*/ 366764 w 483538"/>
              <a:gd name="connsiteY1" fmla="*/ 11197556 h 11295940"/>
              <a:gd name="connsiteX2" fmla="*/ 366764 w 483538"/>
              <a:gd name="connsiteY2" fmla="*/ 98384 h 11295940"/>
              <a:gd name="connsiteX3" fmla="*/ 483538 w 483538"/>
              <a:gd name="connsiteY3" fmla="*/ 0 h 11295940"/>
              <a:gd name="connsiteX4" fmla="*/ 483538 w 483538"/>
              <a:gd name="connsiteY4" fmla="*/ 11295940 h 11295940"/>
              <a:gd name="connsiteX0" fmla="*/ 483538 w 483538"/>
              <a:gd name="connsiteY0" fmla="*/ 11295940 h 11295940"/>
              <a:gd name="connsiteX1" fmla="*/ 366764 w 483538"/>
              <a:gd name="connsiteY1" fmla="*/ 11197556 h 11295940"/>
              <a:gd name="connsiteX2" fmla="*/ 364784 w 483538"/>
              <a:gd name="connsiteY2" fmla="*/ 6128983 h 11295940"/>
              <a:gd name="connsiteX3" fmla="*/ 12358 w 483538"/>
              <a:gd name="connsiteY3" fmla="*/ 5705120 h 11295940"/>
              <a:gd name="connsiteX4" fmla="*/ 364784 w 483538"/>
              <a:gd name="connsiteY4" fmla="*/ 5305074 h 11295940"/>
              <a:gd name="connsiteX5" fmla="*/ 366764 w 483538"/>
              <a:gd name="connsiteY5" fmla="*/ 98384 h 11295940"/>
              <a:gd name="connsiteX6" fmla="*/ 483538 w 483538"/>
              <a:gd name="connsiteY6" fmla="*/ 0 h 11295940"/>
              <a:gd name="connsiteX0" fmla="*/ 471264 w 471264"/>
              <a:gd name="connsiteY0" fmla="*/ 11295940 h 11295940"/>
              <a:gd name="connsiteX1" fmla="*/ 354490 w 471264"/>
              <a:gd name="connsiteY1" fmla="*/ 11197556 h 11295940"/>
              <a:gd name="connsiteX2" fmla="*/ 354490 w 471264"/>
              <a:gd name="connsiteY2" fmla="*/ 98384 h 11295940"/>
              <a:gd name="connsiteX3" fmla="*/ 471264 w 471264"/>
              <a:gd name="connsiteY3" fmla="*/ 0 h 11295940"/>
              <a:gd name="connsiteX4" fmla="*/ 471264 w 471264"/>
              <a:gd name="connsiteY4" fmla="*/ 11295940 h 11295940"/>
              <a:gd name="connsiteX0" fmla="*/ 471264 w 471264"/>
              <a:gd name="connsiteY0" fmla="*/ 11295940 h 11295940"/>
              <a:gd name="connsiteX1" fmla="*/ 354490 w 471264"/>
              <a:gd name="connsiteY1" fmla="*/ 11197556 h 11295940"/>
              <a:gd name="connsiteX2" fmla="*/ 352510 w 471264"/>
              <a:gd name="connsiteY2" fmla="*/ 6128983 h 11295940"/>
              <a:gd name="connsiteX3" fmla="*/ 84 w 471264"/>
              <a:gd name="connsiteY3" fmla="*/ 5705120 h 11295940"/>
              <a:gd name="connsiteX4" fmla="*/ 352510 w 471264"/>
              <a:gd name="connsiteY4" fmla="*/ 5305074 h 11295940"/>
              <a:gd name="connsiteX5" fmla="*/ 354490 w 471264"/>
              <a:gd name="connsiteY5" fmla="*/ 98384 h 11295940"/>
              <a:gd name="connsiteX6" fmla="*/ 471264 w 471264"/>
              <a:gd name="connsiteY6" fmla="*/ 0 h 11295940"/>
              <a:gd name="connsiteX0" fmla="*/ 471218 w 471218"/>
              <a:gd name="connsiteY0" fmla="*/ 11295940 h 11295940"/>
              <a:gd name="connsiteX1" fmla="*/ 354444 w 471218"/>
              <a:gd name="connsiteY1" fmla="*/ 11197556 h 11295940"/>
              <a:gd name="connsiteX2" fmla="*/ 354444 w 471218"/>
              <a:gd name="connsiteY2" fmla="*/ 98384 h 11295940"/>
              <a:gd name="connsiteX3" fmla="*/ 471218 w 471218"/>
              <a:gd name="connsiteY3" fmla="*/ 0 h 11295940"/>
              <a:gd name="connsiteX4" fmla="*/ 471218 w 471218"/>
              <a:gd name="connsiteY4" fmla="*/ 11295940 h 11295940"/>
              <a:gd name="connsiteX0" fmla="*/ 471218 w 471218"/>
              <a:gd name="connsiteY0" fmla="*/ 11295940 h 11295940"/>
              <a:gd name="connsiteX1" fmla="*/ 354444 w 471218"/>
              <a:gd name="connsiteY1" fmla="*/ 11197556 h 11295940"/>
              <a:gd name="connsiteX2" fmla="*/ 352464 w 471218"/>
              <a:gd name="connsiteY2" fmla="*/ 6128983 h 11295940"/>
              <a:gd name="connsiteX3" fmla="*/ 38 w 471218"/>
              <a:gd name="connsiteY3" fmla="*/ 5705120 h 11295940"/>
              <a:gd name="connsiteX4" fmla="*/ 352464 w 471218"/>
              <a:gd name="connsiteY4" fmla="*/ 5305074 h 11295940"/>
              <a:gd name="connsiteX5" fmla="*/ 354444 w 471218"/>
              <a:gd name="connsiteY5" fmla="*/ 98384 h 11295940"/>
              <a:gd name="connsiteX6" fmla="*/ 471218 w 471218"/>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2428 w 471182"/>
              <a:gd name="connsiteY2" fmla="*/ 6128983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471182 w 471182"/>
              <a:gd name="connsiteY0" fmla="*/ 11295940 h 11295940"/>
              <a:gd name="connsiteX1" fmla="*/ 354408 w 471182"/>
              <a:gd name="connsiteY1" fmla="*/ 11197556 h 11295940"/>
              <a:gd name="connsiteX2" fmla="*/ 354408 w 471182"/>
              <a:gd name="connsiteY2" fmla="*/ 98384 h 11295940"/>
              <a:gd name="connsiteX3" fmla="*/ 471182 w 471182"/>
              <a:gd name="connsiteY3" fmla="*/ 0 h 11295940"/>
              <a:gd name="connsiteX4" fmla="*/ 471182 w 471182"/>
              <a:gd name="connsiteY4" fmla="*/ 11295940 h 11295940"/>
              <a:gd name="connsiteX0" fmla="*/ 471182 w 471182"/>
              <a:gd name="connsiteY0" fmla="*/ 11295940 h 11295940"/>
              <a:gd name="connsiteX1" fmla="*/ 354408 w 471182"/>
              <a:gd name="connsiteY1" fmla="*/ 11197556 h 11295940"/>
              <a:gd name="connsiteX2" fmla="*/ 350047 w 471182"/>
              <a:gd name="connsiteY2" fmla="*/ 5867046 h 11295940"/>
              <a:gd name="connsiteX3" fmla="*/ 2 w 471182"/>
              <a:gd name="connsiteY3" fmla="*/ 5705120 h 11295940"/>
              <a:gd name="connsiteX4" fmla="*/ 357190 w 471182"/>
              <a:gd name="connsiteY4" fmla="*/ 5564630 h 11295940"/>
              <a:gd name="connsiteX5" fmla="*/ 354408 w 471182"/>
              <a:gd name="connsiteY5" fmla="*/ 98384 h 11295940"/>
              <a:gd name="connsiteX6" fmla="*/ 471182 w 471182"/>
              <a:gd name="connsiteY6" fmla="*/ 0 h 11295940"/>
              <a:gd name="connsiteX0" fmla="*/ 235446 w 235446"/>
              <a:gd name="connsiteY0" fmla="*/ 11295940 h 11295940"/>
              <a:gd name="connsiteX1" fmla="*/ 118672 w 235446"/>
              <a:gd name="connsiteY1" fmla="*/ 11197556 h 11295940"/>
              <a:gd name="connsiteX2" fmla="*/ 118672 w 235446"/>
              <a:gd name="connsiteY2" fmla="*/ 98384 h 11295940"/>
              <a:gd name="connsiteX3" fmla="*/ 235446 w 235446"/>
              <a:gd name="connsiteY3" fmla="*/ 0 h 11295940"/>
              <a:gd name="connsiteX4" fmla="*/ 235446 w 235446"/>
              <a:gd name="connsiteY4" fmla="*/ 11295940 h 11295940"/>
              <a:gd name="connsiteX0" fmla="*/ 235446 w 235446"/>
              <a:gd name="connsiteY0" fmla="*/ 11295940 h 11295940"/>
              <a:gd name="connsiteX1" fmla="*/ 118672 w 235446"/>
              <a:gd name="connsiteY1" fmla="*/ 11197556 h 11295940"/>
              <a:gd name="connsiteX2" fmla="*/ 114311 w 235446"/>
              <a:gd name="connsiteY2" fmla="*/ 5867046 h 11295940"/>
              <a:gd name="connsiteX3" fmla="*/ 9 w 235446"/>
              <a:gd name="connsiteY3" fmla="*/ 5714645 h 11295940"/>
              <a:gd name="connsiteX4" fmla="*/ 121454 w 235446"/>
              <a:gd name="connsiteY4" fmla="*/ 5564630 h 11295940"/>
              <a:gd name="connsiteX5" fmla="*/ 118672 w 235446"/>
              <a:gd name="connsiteY5" fmla="*/ 98384 h 11295940"/>
              <a:gd name="connsiteX6" fmla="*/ 235446 w 235446"/>
              <a:gd name="connsiteY6" fmla="*/ 0 h 11295940"/>
              <a:gd name="connsiteX0" fmla="*/ 241449 w 241449"/>
              <a:gd name="connsiteY0" fmla="*/ 11295940 h 11295940"/>
              <a:gd name="connsiteX1" fmla="*/ 124675 w 241449"/>
              <a:gd name="connsiteY1" fmla="*/ 11197556 h 11295940"/>
              <a:gd name="connsiteX2" fmla="*/ 124675 w 241449"/>
              <a:gd name="connsiteY2" fmla="*/ 98384 h 11295940"/>
              <a:gd name="connsiteX3" fmla="*/ 241449 w 241449"/>
              <a:gd name="connsiteY3" fmla="*/ 0 h 11295940"/>
              <a:gd name="connsiteX4" fmla="*/ 241449 w 241449"/>
              <a:gd name="connsiteY4" fmla="*/ 11295940 h 11295940"/>
              <a:gd name="connsiteX0" fmla="*/ 241449 w 241449"/>
              <a:gd name="connsiteY0" fmla="*/ 11295940 h 11295940"/>
              <a:gd name="connsiteX1" fmla="*/ 124675 w 241449"/>
              <a:gd name="connsiteY1" fmla="*/ 11197556 h 11295940"/>
              <a:gd name="connsiteX2" fmla="*/ 120314 w 241449"/>
              <a:gd name="connsiteY2" fmla="*/ 5867046 h 11295940"/>
              <a:gd name="connsiteX3" fmla="*/ 6012 w 241449"/>
              <a:gd name="connsiteY3" fmla="*/ 5714645 h 11295940"/>
              <a:gd name="connsiteX4" fmla="*/ 127457 w 241449"/>
              <a:gd name="connsiteY4" fmla="*/ 5564630 h 11295940"/>
              <a:gd name="connsiteX5" fmla="*/ 124675 w 241449"/>
              <a:gd name="connsiteY5" fmla="*/ 98384 h 11295940"/>
              <a:gd name="connsiteX6" fmla="*/ 241449 w 24144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7959 w 237959"/>
              <a:gd name="connsiteY0" fmla="*/ 11295940 h 11295940"/>
              <a:gd name="connsiteX1" fmla="*/ 121185 w 237959"/>
              <a:gd name="connsiteY1" fmla="*/ 11197556 h 11295940"/>
              <a:gd name="connsiteX2" fmla="*/ 121185 w 237959"/>
              <a:gd name="connsiteY2" fmla="*/ 98384 h 11295940"/>
              <a:gd name="connsiteX3" fmla="*/ 237959 w 237959"/>
              <a:gd name="connsiteY3" fmla="*/ 0 h 11295940"/>
              <a:gd name="connsiteX4" fmla="*/ 237959 w 237959"/>
              <a:gd name="connsiteY4" fmla="*/ 11295940 h 11295940"/>
              <a:gd name="connsiteX0" fmla="*/ 237959 w 237959"/>
              <a:gd name="connsiteY0" fmla="*/ 11295940 h 11295940"/>
              <a:gd name="connsiteX1" fmla="*/ 121185 w 237959"/>
              <a:gd name="connsiteY1" fmla="*/ 11197556 h 11295940"/>
              <a:gd name="connsiteX2" fmla="*/ 116824 w 237959"/>
              <a:gd name="connsiteY2" fmla="*/ 5867046 h 11295940"/>
              <a:gd name="connsiteX3" fmla="*/ 2522 w 237959"/>
              <a:gd name="connsiteY3" fmla="*/ 5714645 h 11295940"/>
              <a:gd name="connsiteX4" fmla="*/ 123967 w 237959"/>
              <a:gd name="connsiteY4" fmla="*/ 5564630 h 11295940"/>
              <a:gd name="connsiteX5" fmla="*/ 121185 w 237959"/>
              <a:gd name="connsiteY5" fmla="*/ 98384 h 11295940"/>
              <a:gd name="connsiteX6" fmla="*/ 237959 w 237959"/>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35437 w 235437"/>
              <a:gd name="connsiteY0" fmla="*/ 11295940 h 11295940"/>
              <a:gd name="connsiteX1" fmla="*/ 118663 w 235437"/>
              <a:gd name="connsiteY1" fmla="*/ 11197556 h 11295940"/>
              <a:gd name="connsiteX2" fmla="*/ 118663 w 235437"/>
              <a:gd name="connsiteY2" fmla="*/ 98384 h 11295940"/>
              <a:gd name="connsiteX3" fmla="*/ 235437 w 235437"/>
              <a:gd name="connsiteY3" fmla="*/ 0 h 11295940"/>
              <a:gd name="connsiteX4" fmla="*/ 235437 w 235437"/>
              <a:gd name="connsiteY4" fmla="*/ 11295940 h 11295940"/>
              <a:gd name="connsiteX0" fmla="*/ 235437 w 235437"/>
              <a:gd name="connsiteY0" fmla="*/ 11295940 h 11295940"/>
              <a:gd name="connsiteX1" fmla="*/ 118663 w 235437"/>
              <a:gd name="connsiteY1" fmla="*/ 11197556 h 11295940"/>
              <a:gd name="connsiteX2" fmla="*/ 114302 w 235437"/>
              <a:gd name="connsiteY2" fmla="*/ 5867046 h 11295940"/>
              <a:gd name="connsiteX3" fmla="*/ 0 w 235437"/>
              <a:gd name="connsiteY3" fmla="*/ 5714645 h 11295940"/>
              <a:gd name="connsiteX4" fmla="*/ 121445 w 235437"/>
              <a:gd name="connsiteY4" fmla="*/ 5564630 h 11295940"/>
              <a:gd name="connsiteX5" fmla="*/ 118663 w 235437"/>
              <a:gd name="connsiteY5" fmla="*/ 98384 h 11295940"/>
              <a:gd name="connsiteX6" fmla="*/ 235437 w 235437"/>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 name="connsiteX0" fmla="*/ 247345 w 247345"/>
              <a:gd name="connsiteY0" fmla="*/ 11295940 h 11295940"/>
              <a:gd name="connsiteX1" fmla="*/ 130571 w 247345"/>
              <a:gd name="connsiteY1" fmla="*/ 11197556 h 11295940"/>
              <a:gd name="connsiteX2" fmla="*/ 130571 w 247345"/>
              <a:gd name="connsiteY2" fmla="*/ 98384 h 11295940"/>
              <a:gd name="connsiteX3" fmla="*/ 247345 w 247345"/>
              <a:gd name="connsiteY3" fmla="*/ 0 h 11295940"/>
              <a:gd name="connsiteX4" fmla="*/ 247345 w 247345"/>
              <a:gd name="connsiteY4" fmla="*/ 11295940 h 11295940"/>
              <a:gd name="connsiteX0" fmla="*/ 247345 w 247345"/>
              <a:gd name="connsiteY0" fmla="*/ 11295940 h 11295940"/>
              <a:gd name="connsiteX1" fmla="*/ 130571 w 247345"/>
              <a:gd name="connsiteY1" fmla="*/ 11197556 h 11295940"/>
              <a:gd name="connsiteX2" fmla="*/ 126210 w 247345"/>
              <a:gd name="connsiteY2" fmla="*/ 5867046 h 11295940"/>
              <a:gd name="connsiteX3" fmla="*/ 0 w 247345"/>
              <a:gd name="connsiteY3" fmla="*/ 5714648 h 11295940"/>
              <a:gd name="connsiteX4" fmla="*/ 133353 w 247345"/>
              <a:gd name="connsiteY4" fmla="*/ 5564630 h 11295940"/>
              <a:gd name="connsiteX5" fmla="*/ 130571 w 247345"/>
              <a:gd name="connsiteY5" fmla="*/ 98384 h 11295940"/>
              <a:gd name="connsiteX6" fmla="*/ 247345 w 247345"/>
              <a:gd name="connsiteY6" fmla="*/ 0 h 1129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345" h="11295940" stroke="0" extrusionOk="0">
                <a:moveTo>
                  <a:pt x="247345" y="11295940"/>
                </a:moveTo>
                <a:cubicBezTo>
                  <a:pt x="182853" y="11295940"/>
                  <a:pt x="130571" y="11251892"/>
                  <a:pt x="130571" y="11197556"/>
                </a:cubicBezTo>
                <a:lnTo>
                  <a:pt x="130571" y="98384"/>
                </a:lnTo>
                <a:cubicBezTo>
                  <a:pt x="130571" y="44048"/>
                  <a:pt x="182853" y="0"/>
                  <a:pt x="247345" y="0"/>
                </a:cubicBezTo>
                <a:lnTo>
                  <a:pt x="247345" y="11295940"/>
                </a:lnTo>
                <a:close/>
              </a:path>
              <a:path w="247345" h="11295940" fill="none">
                <a:moveTo>
                  <a:pt x="247345" y="11295940"/>
                </a:moveTo>
                <a:cubicBezTo>
                  <a:pt x="182853" y="11295940"/>
                  <a:pt x="130571" y="11251892"/>
                  <a:pt x="130571" y="11197556"/>
                </a:cubicBezTo>
                <a:cubicBezTo>
                  <a:pt x="110779" y="10337587"/>
                  <a:pt x="126540" y="6144276"/>
                  <a:pt x="126210" y="5867046"/>
                </a:cubicBezTo>
                <a:cubicBezTo>
                  <a:pt x="135405" y="5866041"/>
                  <a:pt x="88561" y="5825220"/>
                  <a:pt x="0" y="5714648"/>
                </a:cubicBezTo>
                <a:cubicBezTo>
                  <a:pt x="133624" y="5570237"/>
                  <a:pt x="38102" y="5673382"/>
                  <a:pt x="133353" y="5564630"/>
                </a:cubicBezTo>
                <a:cubicBezTo>
                  <a:pt x="133683" y="4632555"/>
                  <a:pt x="110779" y="982562"/>
                  <a:pt x="130571" y="98384"/>
                </a:cubicBezTo>
                <a:cubicBezTo>
                  <a:pt x="130571" y="44048"/>
                  <a:pt x="182853" y="0"/>
                  <a:pt x="247345" y="0"/>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pic>
        <p:nvPicPr>
          <p:cNvPr id="29" name="Picture 28">
            <a:extLst>
              <a:ext uri="{FF2B5EF4-FFF2-40B4-BE49-F238E27FC236}">
                <a16:creationId xmlns:a16="http://schemas.microsoft.com/office/drawing/2014/main" xmlns="" id="{17281AEF-A236-E34D-933E-F787F9CC35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9547" t="6027" r="22912"/>
          <a:stretch/>
        </p:blipFill>
        <p:spPr>
          <a:xfrm>
            <a:off x="457199" y="315537"/>
            <a:ext cx="466715" cy="542706"/>
          </a:xfrm>
          <a:prstGeom prst="rect">
            <a:avLst/>
          </a:prstGeom>
        </p:spPr>
      </p:pic>
      <p:sp>
        <p:nvSpPr>
          <p:cNvPr id="31" name="Rectangle 30">
            <a:extLst>
              <a:ext uri="{FF2B5EF4-FFF2-40B4-BE49-F238E27FC236}">
                <a16:creationId xmlns="" xmlns:a16="http://schemas.microsoft.com/office/drawing/2014/main" id="{CF6BDEC5-C6E5-4514-81F5-10DF41A00B95}"/>
              </a:ext>
            </a:extLst>
          </p:cNvPr>
          <p:cNvSpPr/>
          <p:nvPr/>
        </p:nvSpPr>
        <p:spPr>
          <a:xfrm>
            <a:off x="722078"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Harris’ Ambition</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US" sz="1100" dirty="0" smtClean="0">
                <a:solidFill>
                  <a:srgbClr val="702082"/>
                </a:solidFill>
                <a:cs typeface="Arial" panose="020B0604020202020204" pitchFamily="34" charset="0"/>
              </a:rPr>
              <a:t>x</a:t>
            </a:r>
          </a:p>
          <a:p>
            <a:pPr marL="231775" indent="-119063">
              <a:lnSpc>
                <a:spcPts val="1300"/>
              </a:lnSpc>
              <a:spcAft>
                <a:spcPts val="300"/>
              </a:spcAft>
              <a:buClr>
                <a:srgbClr val="702082"/>
              </a:buClr>
              <a:buSzPct val="125000"/>
              <a:buFont typeface="Wingdings" panose="05000000000000000000" pitchFamily="2" charset="2"/>
              <a:buChar char="§"/>
            </a:pPr>
            <a:endParaRPr lang="en-CA" sz="1100" dirty="0">
              <a:solidFill>
                <a:srgbClr val="702082"/>
              </a:solidFill>
              <a:cs typeface="Arial" panose="020B0604020202020204" pitchFamily="34" charset="0"/>
            </a:endParaRPr>
          </a:p>
          <a:p>
            <a:pPr marL="231775" indent="-119063">
              <a:lnSpc>
                <a:spcPts val="1300"/>
              </a:lnSpc>
              <a:spcAft>
                <a:spcPts val="300"/>
              </a:spcAft>
              <a:buClr>
                <a:srgbClr val="702082"/>
              </a:buClr>
              <a:buSzPct val="125000"/>
              <a:buFont typeface="Wingdings" panose="05000000000000000000" pitchFamily="2" charset="2"/>
              <a:buChar char="§"/>
            </a:pPr>
            <a:endParaRPr lang="en-US" sz="1100" dirty="0">
              <a:solidFill>
                <a:srgbClr val="702082"/>
              </a:solidFill>
              <a:cs typeface="Arial" panose="020B0604020202020204" pitchFamily="34" charset="0"/>
            </a:endParaRPr>
          </a:p>
        </p:txBody>
      </p:sp>
      <p:sp>
        <p:nvSpPr>
          <p:cNvPr id="32" name="Rectangle 31">
            <a:extLst>
              <a:ext uri="{FF2B5EF4-FFF2-40B4-BE49-F238E27FC236}">
                <a16:creationId xmlns="" xmlns:a16="http://schemas.microsoft.com/office/drawing/2014/main" id="{CF6BDEC5-C6E5-4514-81F5-10DF41A00B95}"/>
              </a:ext>
            </a:extLst>
          </p:cNvPr>
          <p:cNvSpPr/>
          <p:nvPr/>
        </p:nvSpPr>
        <p:spPr>
          <a:xfrm>
            <a:off x="6269116" y="1268510"/>
            <a:ext cx="5419106" cy="104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rtlCol="0" anchor="ctr">
            <a:spAutoFit/>
          </a:bodyPr>
          <a:lstStyle/>
          <a:p>
            <a:pPr marL="112713">
              <a:lnSpc>
                <a:spcPct val="150000"/>
              </a:lnSpc>
              <a:spcAft>
                <a:spcPts val="400"/>
              </a:spcAft>
            </a:pPr>
            <a:r>
              <a:rPr lang="en-US" sz="1400" b="1" dirty="0" smtClean="0">
                <a:solidFill>
                  <a:srgbClr val="702082"/>
                </a:solidFill>
              </a:rPr>
              <a:t>Willis Towers Watson Perspective </a:t>
            </a:r>
            <a:endParaRPr lang="en-US" sz="1400" b="1" dirty="0">
              <a:solidFill>
                <a:srgbClr val="702082"/>
              </a:solidFill>
            </a:endParaRPr>
          </a:p>
          <a:p>
            <a:pPr marL="231775" indent="-119063">
              <a:lnSpc>
                <a:spcPts val="1300"/>
              </a:lnSpc>
              <a:spcAft>
                <a:spcPts val="300"/>
              </a:spcAft>
              <a:buClr>
                <a:srgbClr val="702082"/>
              </a:buClr>
              <a:buSzPct val="125000"/>
              <a:buFont typeface="Wingdings" panose="05000000000000000000" pitchFamily="2" charset="2"/>
              <a:buChar char="§"/>
            </a:pPr>
            <a:r>
              <a:rPr lang="en-GB" sz="1100" dirty="0" smtClean="0">
                <a:solidFill>
                  <a:srgbClr val="702082"/>
                </a:solidFill>
                <a:cs typeface="Arial" panose="020B0604020202020204" pitchFamily="34" charset="0"/>
              </a:rPr>
              <a:t>x</a:t>
            </a:r>
            <a:endParaRPr lang="en-CA" sz="1100" dirty="0" smtClean="0">
              <a:solidFill>
                <a:srgbClr val="702082"/>
              </a:solidFill>
              <a:cs typeface="Arial" panose="020B0604020202020204" pitchFamily="34" charset="0"/>
            </a:endParaRPr>
          </a:p>
          <a:p>
            <a:pPr marL="112712">
              <a:lnSpc>
                <a:spcPts val="1300"/>
              </a:lnSpc>
              <a:spcAft>
                <a:spcPts val="300"/>
              </a:spcAft>
              <a:buClr>
                <a:srgbClr val="702082"/>
              </a:buClr>
              <a:buSzPct val="125000"/>
            </a:pPr>
            <a:endParaRPr lang="en-CA" sz="1100" dirty="0" smtClean="0">
              <a:solidFill>
                <a:srgbClr val="702082"/>
              </a:solidFill>
              <a:cs typeface="Arial" panose="020B0604020202020204" pitchFamily="34" charset="0"/>
            </a:endParaRPr>
          </a:p>
          <a:p>
            <a:pPr marL="284163" indent="-171450">
              <a:lnSpc>
                <a:spcPts val="1300"/>
              </a:lnSpc>
              <a:buClr>
                <a:srgbClr val="702082"/>
              </a:buClr>
              <a:buFont typeface="Arial" panose="020B0604020202020204" pitchFamily="34" charset="0"/>
              <a:buChar char="•"/>
            </a:pPr>
            <a:endParaRPr lang="en-US" sz="1100" dirty="0">
              <a:solidFill>
                <a:srgbClr val="702082"/>
              </a:solidFill>
              <a:cs typeface="Arial" panose="020B0604020202020204" pitchFamily="34" charset="0"/>
            </a:endParaRPr>
          </a:p>
        </p:txBody>
      </p:sp>
      <p:sp>
        <p:nvSpPr>
          <p:cNvPr id="41" name="Rectangle 40"/>
          <p:cNvSpPr/>
          <p:nvPr/>
        </p:nvSpPr>
        <p:spPr>
          <a:xfrm>
            <a:off x="6269116" y="3106492"/>
            <a:ext cx="5643487" cy="307777"/>
          </a:xfrm>
          <a:prstGeom prst="rect">
            <a:avLst/>
          </a:prstGeom>
        </p:spPr>
        <p:txBody>
          <a:bodyPr wrap="square">
            <a:spAutoFit/>
          </a:bodyPr>
          <a:lstStyle/>
          <a:p>
            <a:pPr>
              <a:defRPr/>
            </a:pPr>
            <a:r>
              <a:rPr lang="en-CA" sz="1400" b="1" dirty="0" smtClean="0">
                <a:solidFill>
                  <a:srgbClr val="702082"/>
                </a:solidFill>
              </a:rPr>
              <a:t>Screen shots to illustrate our tools/approaches/IC</a:t>
            </a:r>
            <a:endParaRPr lang="en-US" sz="1400" b="1" dirty="0">
              <a:solidFill>
                <a:srgbClr val="702082"/>
              </a:solidFill>
            </a:endParaRPr>
          </a:p>
        </p:txBody>
      </p:sp>
      <p:sp>
        <p:nvSpPr>
          <p:cNvPr id="25" name="Slide Number Placeholder 3"/>
          <p:cNvSpPr>
            <a:spLocks noGrp="1"/>
          </p:cNvSpPr>
          <p:nvPr>
            <p:ph type="sldNum" sz="quarter" idx="4294967295"/>
          </p:nvPr>
        </p:nvSpPr>
        <p:spPr>
          <a:xfrm>
            <a:off x="11201400" y="6446520"/>
            <a:ext cx="508000" cy="138499"/>
          </a:xfrm>
          <a:prstGeom prst="rect">
            <a:avLst/>
          </a:prstGeom>
        </p:spPr>
        <p:txBody>
          <a:bodyPr/>
          <a:lstStyle/>
          <a:p>
            <a:r>
              <a:rPr lang="en-US" dirty="0" smtClean="0">
                <a:solidFill>
                  <a:prstClr val="black"/>
                </a:solidFill>
              </a:rPr>
              <a:t>14</a:t>
            </a:r>
            <a:endParaRPr lang="en-US" dirty="0">
              <a:solidFill>
                <a:prstClr val="black"/>
              </a:solidFill>
            </a:endParaRPr>
          </a:p>
        </p:txBody>
      </p:sp>
    </p:spTree>
    <p:custDataLst>
      <p:tags r:id="rId1"/>
    </p:custDataLst>
    <p:extLst>
      <p:ext uri="{BB962C8B-B14F-4D97-AF65-F5344CB8AC3E}">
        <p14:creationId xmlns:p14="http://schemas.microsoft.com/office/powerpoint/2010/main" val="39712984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T_FOOTER" val="Watermark"/>
  <p:tag name="TAGPREFIX" val="WT_"/>
  <p:tag name="WT_TEMPLATENAME" val="WTW.pptx"/>
  <p:tag name="WT_CREATEDATE" val="24 December 2015"/>
  <p:tag name="WT_DPI" val=""/>
</p:tagLst>
</file>

<file path=ppt/tags/tag10.xml><?xml version="1.0" encoding="utf-8"?>
<p:tagLst xmlns:a="http://schemas.openxmlformats.org/drawingml/2006/main" xmlns:r="http://schemas.openxmlformats.org/officeDocument/2006/relationships" xmlns:p="http://schemas.openxmlformats.org/presentationml/2006/main">
  <p:tag name="WT_DIALOGNAME" val="Title only"/>
  <p:tag name="WT_SHORTNAME" val="BASIC"/>
  <p:tag name="WT_ASSOCIATEDSLIDES" val=""/>
  <p:tag name="WT_INNEWPRESENTATION" val="NO"/>
  <p:tag name="WT_ONINSERTSLIDEDLG" val="YES"/>
</p:tagLst>
</file>

<file path=ppt/tags/tag11.xml><?xml version="1.0" encoding="utf-8"?>
<p:tagLst xmlns:a="http://schemas.openxmlformats.org/drawingml/2006/main" xmlns:r="http://schemas.openxmlformats.org/officeDocument/2006/relationships" xmlns:p="http://schemas.openxmlformats.org/presentationml/2006/main">
  <p:tag name="WT_DELETETEXT" val="YES"/>
</p:tagLst>
</file>

<file path=ppt/tags/tag12.xml><?xml version="1.0" encoding="utf-8"?>
<p:tagLst xmlns:a="http://schemas.openxmlformats.org/drawingml/2006/main" xmlns:r="http://schemas.openxmlformats.org/officeDocument/2006/relationships" xmlns:p="http://schemas.openxmlformats.org/presentationml/2006/main">
  <p:tag name="WT_DIALOGNAME" val="Title only"/>
  <p:tag name="WT_SHORTNAME" val="BASIC"/>
  <p:tag name="WT_ASSOCIATEDSLIDES" val=""/>
  <p:tag name="WT_INNEWPRESENTATION" val="NO"/>
  <p:tag name="WT_ONINSERTSLIDEDLG" val="YES"/>
</p:tagLst>
</file>

<file path=ppt/tags/tag13.xml><?xml version="1.0" encoding="utf-8"?>
<p:tagLst xmlns:a="http://schemas.openxmlformats.org/drawingml/2006/main" xmlns:r="http://schemas.openxmlformats.org/officeDocument/2006/relationships" xmlns:p="http://schemas.openxmlformats.org/presentationml/2006/main">
  <p:tag name="WT_DELETETEXT" val="YES"/>
</p:tagLst>
</file>

<file path=ppt/tags/tag14.xml><?xml version="1.0" encoding="utf-8"?>
<p:tagLst xmlns:a="http://schemas.openxmlformats.org/drawingml/2006/main" xmlns:r="http://schemas.openxmlformats.org/officeDocument/2006/relationships" xmlns:p="http://schemas.openxmlformats.org/presentationml/2006/main">
  <p:tag name="WT_DIALOGNAME" val="Title only"/>
  <p:tag name="WT_SHORTNAME" val="BASIC"/>
  <p:tag name="WT_ASSOCIATEDSLIDES" val=""/>
  <p:tag name="WT_INNEWPRESENTATION" val="NO"/>
  <p:tag name="WT_ONINSERTSLIDEDLG" val="YES"/>
</p:tagLst>
</file>

<file path=ppt/tags/tag15.xml><?xml version="1.0" encoding="utf-8"?>
<p:tagLst xmlns:a="http://schemas.openxmlformats.org/drawingml/2006/main" xmlns:r="http://schemas.openxmlformats.org/officeDocument/2006/relationships" xmlns:p="http://schemas.openxmlformats.org/presentationml/2006/main">
  <p:tag name="WT_DELETETEXT" val="YES"/>
</p:tagLst>
</file>

<file path=ppt/tags/tag16.xml><?xml version="1.0" encoding="utf-8"?>
<p:tagLst xmlns:a="http://schemas.openxmlformats.org/drawingml/2006/main" xmlns:r="http://schemas.openxmlformats.org/officeDocument/2006/relationships" xmlns:p="http://schemas.openxmlformats.org/presentationml/2006/main">
  <p:tag name="WT_DIALOGNAME" val="Title only"/>
  <p:tag name="WT_SHORTNAME" val="BASIC"/>
  <p:tag name="WT_ASSOCIATEDSLIDES" val=""/>
  <p:tag name="WT_INNEWPRESENTATION" val="NO"/>
  <p:tag name="WT_ONINSERTSLIDEDLG" val="YES"/>
</p:tagLst>
</file>

<file path=ppt/tags/tag17.xml><?xml version="1.0" encoding="utf-8"?>
<p:tagLst xmlns:a="http://schemas.openxmlformats.org/drawingml/2006/main" xmlns:r="http://schemas.openxmlformats.org/officeDocument/2006/relationships" xmlns:p="http://schemas.openxmlformats.org/presentationml/2006/main">
  <p:tag name="WT_DELETETEXT" val="YES"/>
</p:tagLst>
</file>

<file path=ppt/tags/tag2.xml><?xml version="1.0" encoding="utf-8"?>
<p:tagLst xmlns:a="http://schemas.openxmlformats.org/drawingml/2006/main" xmlns:r="http://schemas.openxmlformats.org/officeDocument/2006/relationships" xmlns:p="http://schemas.openxmlformats.org/presentationml/2006/main">
  <p:tag name="TW_FOOTER" val="Watermark"/>
  <p:tag name="WT_FOOTER" val="Watermark"/>
</p:tagLst>
</file>

<file path=ppt/tags/tag3.xml><?xml version="1.0" encoding="utf-8"?>
<p:tagLst xmlns:a="http://schemas.openxmlformats.org/drawingml/2006/main" xmlns:r="http://schemas.openxmlformats.org/officeDocument/2006/relationships" xmlns:p="http://schemas.openxmlformats.org/presentationml/2006/main">
  <p:tag name="WT_DIALOGNAME" val="Title Image Slide"/>
  <p:tag name="WT_SHORTNAME" val="BASIC"/>
  <p:tag name="WT_ASSOCIATEDSLIDES" val=""/>
  <p:tag name="WT_INNEWPRESENTATION" val="YES"/>
  <p:tag name="WT_ONINSERTSLIDEDLG" val="YES"/>
</p:tagLst>
</file>

<file path=ppt/tags/tag4.xml><?xml version="1.0" encoding="utf-8"?>
<p:tagLst xmlns:a="http://schemas.openxmlformats.org/drawingml/2006/main" xmlns:r="http://schemas.openxmlformats.org/officeDocument/2006/relationships" xmlns:p="http://schemas.openxmlformats.org/presentationml/2006/main">
  <p:tag name="WT_DELETETEXT" val="YES"/>
</p:tagLst>
</file>

<file path=ppt/tags/tag5.xml><?xml version="1.0" encoding="utf-8"?>
<p:tagLst xmlns:a="http://schemas.openxmlformats.org/drawingml/2006/main" xmlns:r="http://schemas.openxmlformats.org/officeDocument/2006/relationships" xmlns:p="http://schemas.openxmlformats.org/presentationml/2006/main">
  <p:tag name="WT_DELETETEXT" val="YES"/>
</p:tagLst>
</file>

<file path=ppt/tags/tag6.xml><?xml version="1.0" encoding="utf-8"?>
<p:tagLst xmlns:a="http://schemas.openxmlformats.org/drawingml/2006/main" xmlns:r="http://schemas.openxmlformats.org/officeDocument/2006/relationships" xmlns:p="http://schemas.openxmlformats.org/presentationml/2006/main">
  <p:tag name="WT_DELETETEXT" val="YES"/>
</p:tagLst>
</file>

<file path=ppt/tags/tag7.xml><?xml version="1.0" encoding="utf-8"?>
<p:tagLst xmlns:a="http://schemas.openxmlformats.org/drawingml/2006/main" xmlns:r="http://schemas.openxmlformats.org/officeDocument/2006/relationships" xmlns:p="http://schemas.openxmlformats.org/presentationml/2006/main">
  <p:tag name="WT_DELETETEXT" val="YES"/>
</p:tagLst>
</file>

<file path=ppt/tags/tag8.xml><?xml version="1.0" encoding="utf-8"?>
<p:tagLst xmlns:a="http://schemas.openxmlformats.org/drawingml/2006/main" xmlns:r="http://schemas.openxmlformats.org/officeDocument/2006/relationships" xmlns:p="http://schemas.openxmlformats.org/presentationml/2006/main">
  <p:tag name="WT_DIALOGNAME" val="Title only"/>
  <p:tag name="WT_SHORTNAME" val="BASIC"/>
  <p:tag name="WT_ASSOCIATEDSLIDES" val=""/>
  <p:tag name="WT_INNEWPRESENTATION" val="NO"/>
  <p:tag name="WT_ONINSERTSLIDEDLG" val="YES"/>
</p:tagLst>
</file>

<file path=ppt/tags/tag9.xml><?xml version="1.0" encoding="utf-8"?>
<p:tagLst xmlns:a="http://schemas.openxmlformats.org/drawingml/2006/main" xmlns:r="http://schemas.openxmlformats.org/officeDocument/2006/relationships" xmlns:p="http://schemas.openxmlformats.org/presentationml/2006/main">
  <p:tag name="WT_DELETETEXT" val="YES"/>
</p:tagLst>
</file>

<file path=ppt/theme/theme1.xml><?xml version="1.0" encoding="utf-8"?>
<a:theme xmlns:a="http://schemas.openxmlformats.org/drawingml/2006/main" name="1_WTW">
  <a:themeElements>
    <a:clrScheme name="WTW Theme">
      <a:dk1>
        <a:sysClr val="windowText" lastClr="000000"/>
      </a:dk1>
      <a:lt1>
        <a:sysClr val="window" lastClr="FFFFFF"/>
      </a:lt1>
      <a:dk2>
        <a:srgbClr val="63666A"/>
      </a:dk2>
      <a:lt2>
        <a:srgbClr val="EEECE1"/>
      </a:lt2>
      <a:accent1>
        <a:srgbClr val="702082"/>
      </a:accent1>
      <a:accent2>
        <a:srgbClr val="FFB81C"/>
      </a:accent2>
      <a:accent3>
        <a:srgbClr val="00A0D2"/>
      </a:accent3>
      <a:accent4>
        <a:srgbClr val="C110A0"/>
      </a:accent4>
      <a:accent5>
        <a:srgbClr val="00C389"/>
      </a:accent5>
      <a:accent6>
        <a:srgbClr val="63666A"/>
      </a:accent6>
      <a:hlink>
        <a:srgbClr val="00A0D2"/>
      </a:hlink>
      <a:folHlink>
        <a:srgbClr val="63666A"/>
      </a:folHlink>
    </a:clrScheme>
    <a:fontScheme name="Willis Towers Wats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WTW Light Gray">
      <a:srgbClr val="D8DBD8"/>
    </a:custClr>
    <a:custClr name="WTW Light Violet">
      <a:srgbClr val="D8D7DF"/>
    </a:custClr>
    <a:custClr name="WTW Pink">
      <a:srgbClr val="DDD0CF"/>
    </a:custClr>
    <a:custClr name="WTW Light Blue">
      <a:srgbClr val="C8D7DF"/>
    </a:custClr>
    <a:custClr name="WTW Light Green">
      <a:srgbClr val="D9E6DC"/>
    </a:custClr>
    <a:custClr name="WTW Light Sand">
      <a:srgbClr val="EFEEDE"/>
    </a:custClr>
  </a:custClrLst>
  <a:extLst>
    <a:ext uri="{05A4C25C-085E-4340-85A3-A5531E510DB2}">
      <thm15:themeFamily xmlns:thm15="http://schemas.microsoft.com/office/thememl/2012/main" name="Presentation461" id="{D9369743-1FF6-46BD-812F-C556575F0977}" vid="{2F04C674-D7EA-43AC-ABA7-288918924ABD}"/>
    </a:ext>
  </a:extLst>
</a:theme>
</file>

<file path=ppt/theme/theme2.xml><?xml version="1.0" encoding="utf-8"?>
<a:theme xmlns:a="http://schemas.openxmlformats.org/drawingml/2006/main" name="2_PLANTILLA GENERAL IBERDROLA">
  <a:themeElements>
    <a:clrScheme name="Iberdrola">
      <a:dk1>
        <a:srgbClr val="707070"/>
      </a:dk1>
      <a:lt1>
        <a:sysClr val="window" lastClr="FFFFFF"/>
      </a:lt1>
      <a:dk2>
        <a:srgbClr val="5C881A"/>
      </a:dk2>
      <a:lt2>
        <a:srgbClr val="A4BA08"/>
      </a:lt2>
      <a:accent1>
        <a:srgbClr val="ADC187"/>
      </a:accent1>
      <a:accent2>
        <a:srgbClr val="D3DB97"/>
      </a:accent2>
      <a:accent3>
        <a:srgbClr val="53672A"/>
      </a:accent3>
      <a:accent4>
        <a:srgbClr val="F0F0F0"/>
      </a:accent4>
      <a:accent5>
        <a:srgbClr val="8BABD5"/>
      </a:accent5>
      <a:accent6>
        <a:srgbClr val="F6B283"/>
      </a:accent6>
      <a:hlink>
        <a:srgbClr val="A4BA08"/>
      </a:hlink>
      <a:folHlink>
        <a:srgbClr val="D3DB9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5_Tema de Offic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5_Tema de Office 2">
        <a:dk1>
          <a:srgbClr val="094FA4"/>
        </a:dk1>
        <a:lt1>
          <a:srgbClr val="FFFFFF"/>
        </a:lt1>
        <a:dk2>
          <a:srgbClr val="89D1F3"/>
        </a:dk2>
        <a:lt2>
          <a:srgbClr val="FDBD2C"/>
        </a:lt2>
        <a:accent1>
          <a:srgbClr val="009EE5"/>
        </a:accent1>
        <a:accent2>
          <a:srgbClr val="F6891E"/>
        </a:accent2>
        <a:accent3>
          <a:srgbClr val="FFFFFF"/>
        </a:accent3>
        <a:accent4>
          <a:srgbClr val="06428B"/>
        </a:accent4>
        <a:accent5>
          <a:srgbClr val="AACCF0"/>
        </a:accent5>
        <a:accent6>
          <a:srgbClr val="DF7C1A"/>
        </a:accent6>
        <a:hlink>
          <a:srgbClr val="86C82D"/>
        </a:hlink>
        <a:folHlink>
          <a:srgbClr val="C8175E"/>
        </a:folHlink>
      </a:clrScheme>
      <a:clrMap bg1="lt1" tx1="dk1" bg2="lt2" tx2="dk2" accent1="accent1" accent2="accent2" accent3="accent3" accent4="accent4" accent5="accent5" accent6="accent6" hlink="hlink" folHlink="folHlink"/>
    </a:extraClrScheme>
    <a:extraClrScheme>
      <a:clrScheme name="5_Tema de Offic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5_Tema de Office 2">
        <a:dk1>
          <a:srgbClr val="094FA4"/>
        </a:dk1>
        <a:lt1>
          <a:srgbClr val="FFFFFF"/>
        </a:lt1>
        <a:dk2>
          <a:srgbClr val="89D1F3"/>
        </a:dk2>
        <a:lt2>
          <a:srgbClr val="FDBD2C"/>
        </a:lt2>
        <a:accent1>
          <a:srgbClr val="009EE5"/>
        </a:accent1>
        <a:accent2>
          <a:srgbClr val="F6891E"/>
        </a:accent2>
        <a:accent3>
          <a:srgbClr val="FFFFFF"/>
        </a:accent3>
        <a:accent4>
          <a:srgbClr val="06428B"/>
        </a:accent4>
        <a:accent5>
          <a:srgbClr val="AACCF0"/>
        </a:accent5>
        <a:accent6>
          <a:srgbClr val="DF7C1A"/>
        </a:accent6>
        <a:hlink>
          <a:srgbClr val="86C82D"/>
        </a:hlink>
        <a:folHlink>
          <a:srgbClr val="C8175E"/>
        </a:folHlink>
      </a:clrScheme>
      <a:clrMap bg1="lt1" tx1="dk1" bg2="lt2" tx2="dk2" accent1="accent1" accent2="accent2" accent3="accent3" accent4="accent4" accent5="accent5" accent6="accent6" hlink="hlink" folHlink="folHlink"/>
    </a:extraClrScheme>
    <a:extraClrScheme>
      <a:clrScheme name="5_Tema de Office 3">
        <a:dk1>
          <a:srgbClr val="094FA4"/>
        </a:dk1>
        <a:lt1>
          <a:srgbClr val="FFFFFF"/>
        </a:lt1>
        <a:dk2>
          <a:srgbClr val="88D1F2"/>
        </a:dk2>
        <a:lt2>
          <a:srgbClr val="FDBD2C"/>
        </a:lt2>
        <a:accent1>
          <a:srgbClr val="009EE5"/>
        </a:accent1>
        <a:accent2>
          <a:srgbClr val="F6891E"/>
        </a:accent2>
        <a:accent3>
          <a:srgbClr val="FFFFFF"/>
        </a:accent3>
        <a:accent4>
          <a:srgbClr val="06428B"/>
        </a:accent4>
        <a:accent5>
          <a:srgbClr val="AACCF0"/>
        </a:accent5>
        <a:accent6>
          <a:srgbClr val="DF7C1A"/>
        </a:accent6>
        <a:hlink>
          <a:srgbClr val="86C82D"/>
        </a:hlink>
        <a:folHlink>
          <a:srgbClr val="3EB6B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2010 template">
  <a:themeElements>
    <a:clrScheme name="RR">
      <a:dk1>
        <a:srgbClr val="3F3F3F"/>
      </a:dk1>
      <a:lt1>
        <a:sysClr val="window" lastClr="FFFFFF"/>
      </a:lt1>
      <a:dk2>
        <a:srgbClr val="004990"/>
      </a:dk2>
      <a:lt2>
        <a:srgbClr val="C4BCAA"/>
      </a:lt2>
      <a:accent1>
        <a:srgbClr val="D0B71E"/>
      </a:accent1>
      <a:accent2>
        <a:srgbClr val="246987"/>
      </a:accent2>
      <a:accent3>
        <a:srgbClr val="7B668A"/>
      </a:accent3>
      <a:accent4>
        <a:srgbClr val="B22841"/>
      </a:accent4>
      <a:accent5>
        <a:srgbClr val="40518E"/>
      </a:accent5>
      <a:accent6>
        <a:srgbClr val="CDDC38"/>
      </a:accent6>
      <a:hlink>
        <a:srgbClr val="004990"/>
      </a:hlink>
      <a:folHlink>
        <a:srgbClr val="004990"/>
      </a:folHlink>
    </a:clrScheme>
    <a:fontScheme name="RR Light">
      <a:majorFont>
        <a:latin typeface="TheMixLight"/>
        <a:ea typeface=""/>
        <a:cs typeface=""/>
      </a:majorFont>
      <a:minorFont>
        <a:latin typeface="TheMix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FF"/>
        </a:solidFill>
        <a:ln w="9525" cap="flat" cmpd="sng" algn="ctr">
          <a:noFill/>
          <a:prstDash val="solid"/>
          <a:round/>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800" b="0" u="none" strike="noStrike" cap="none" normalizeH="0" baseline="0" dirty="0" smtClean="0">
            <a:ln>
              <a:noFill/>
            </a:ln>
            <a:solidFill>
              <a:schemeClr val="bg1"/>
            </a:solidFill>
            <a:effectLst/>
            <a:latin typeface="Arial" charset="0"/>
          </a:defRPr>
        </a:defPPr>
      </a:lstStyle>
    </a:spDef>
    <a:lnDef>
      <a:spPr bwMode="auto">
        <a:noFill/>
        <a:ln w="9525" cap="flat" cmpd="sng" algn="ctr">
          <a:solidFill>
            <a:schemeClr val="tx1">
              <a:lumMod val="50000"/>
              <a:lumOff val="50000"/>
            </a:schemeClr>
          </a:solidFill>
          <a:prstDash val="solid"/>
          <a:round/>
          <a:headEnd type="none" w="med" len="med"/>
          <a:tailEnd type="none" w="med" len="med"/>
        </a:ln>
        <a:effectLst/>
      </a:spPr>
      <a:bodyPr/>
      <a:lstStyle/>
    </a:lnDef>
    <a:txDef>
      <a:spPr>
        <a:noFill/>
      </a:spPr>
      <a:bodyPr wrap="square" rtlCol="0">
        <a:spAutoFit/>
      </a:bodyPr>
      <a:lstStyle>
        <a:defPPr>
          <a:buFont typeface="Wingdings" pitchFamily="2" charset="2"/>
          <a:buNone/>
          <a:defRPr sz="1000" i="0" dirty="0" smtClean="0">
            <a:solidFill>
              <a:schemeClr val="tx1">
                <a:lumMod val="75000"/>
                <a:lumOff val="25000"/>
              </a:schemeClr>
            </a:solidFill>
          </a:defRPr>
        </a:defPPr>
      </a:lstStyle>
    </a:txDef>
  </a:objectDefaults>
  <a:extraClrSchemeLst>
    <a:extraClrScheme>
      <a:clrScheme name="2010 template 1">
        <a:dk1>
          <a:srgbClr val="000000"/>
        </a:dk1>
        <a:lt1>
          <a:srgbClr val="FFFFFF"/>
        </a:lt1>
        <a:dk2>
          <a:srgbClr val="000000"/>
        </a:dk2>
        <a:lt2>
          <a:srgbClr val="FFFFFF"/>
        </a:lt2>
        <a:accent1>
          <a:srgbClr val="082173"/>
        </a:accent1>
        <a:accent2>
          <a:srgbClr val="00279F"/>
        </a:accent2>
        <a:accent3>
          <a:srgbClr val="FFFFFF"/>
        </a:accent3>
        <a:accent4>
          <a:srgbClr val="000000"/>
        </a:accent4>
        <a:accent5>
          <a:srgbClr val="AAABBC"/>
        </a:accent5>
        <a:accent6>
          <a:srgbClr val="002290"/>
        </a:accent6>
        <a:hlink>
          <a:srgbClr val="1DD3C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WTW</Template>
  <TotalTime>21938</TotalTime>
  <Words>2318</Words>
  <Application>Microsoft Office PowerPoint</Application>
  <PresentationFormat>Widescreen</PresentationFormat>
  <Paragraphs>330</Paragraphs>
  <Slides>17</Slides>
  <Notes>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Arial Unicode MS</vt:lpstr>
      <vt:lpstr>MS PGothic</vt:lpstr>
      <vt:lpstr>MS PGothic</vt:lpstr>
      <vt:lpstr>Arial</vt:lpstr>
      <vt:lpstr>Calibri</vt:lpstr>
      <vt:lpstr>TheMixLight</vt:lpstr>
      <vt:lpstr>Wingdings</vt:lpstr>
      <vt:lpstr>1_WTW</vt:lpstr>
      <vt:lpstr>2_PLANTILLA GENERAL IBERDROLA</vt:lpstr>
      <vt:lpstr>3_2010 template</vt:lpstr>
      <vt:lpstr>Harris</vt:lpstr>
      <vt:lpstr>Proposal Site Architecture</vt:lpstr>
      <vt:lpstr>Primary Section Boxes on Home Page</vt:lpstr>
      <vt:lpstr>Ambition</vt:lpstr>
      <vt:lpstr>Our Change Management Methodology</vt:lpstr>
      <vt:lpstr>Change Management Approach - Overview</vt:lpstr>
      <vt:lpstr>Change Management Approach - Detail</vt:lpstr>
      <vt:lpstr>Sprint 1: Plan – what is changing and for whom</vt:lpstr>
      <vt:lpstr>Sprint 2: Establish – establish groups, communications and the plan</vt:lpstr>
      <vt:lpstr>Sprint 3: Mobilize – activate change agents, leaders and communications</vt:lpstr>
      <vt:lpstr>Sprint 4: Involve – involve groups in the change and launch learning</vt:lpstr>
      <vt:lpstr>Sprint 5: Own – imbed change through ownership</vt:lpstr>
      <vt:lpstr>Appendix</vt:lpstr>
      <vt:lpstr>Sprint 2: Establish Change Agent Network (CAN) </vt:lpstr>
      <vt:lpstr>Sprint 3: Toolkits</vt:lpstr>
      <vt:lpstr>Sprint 4: Employee Virtual Focus Group</vt:lpstr>
      <vt:lpstr>Sprint 4: Pulse Survey</vt:lpstr>
    </vt:vector>
  </TitlesOfParts>
  <Company>Willis Towers Watson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Ellen Fuccella (Mkt/Corp, White Plains)</dc:creator>
  <cp:lastModifiedBy>Byerly, Elizabeth (Atlanta)</cp:lastModifiedBy>
  <cp:revision>452</cp:revision>
  <cp:lastPrinted>2019-06-21T00:43:09Z</cp:lastPrinted>
  <dcterms:created xsi:type="dcterms:W3CDTF">2015-12-28T17:49:38Z</dcterms:created>
  <dcterms:modified xsi:type="dcterms:W3CDTF">2019-06-21T00:52:18Z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atermark">
    <vt:lpwstr/>
  </property>
</Properties>
</file>